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7302500" cy="9588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388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37025" y="0"/>
            <a:ext cx="316388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E9539-0D17-4FDE-913B-12C48A689841}" type="datetimeFigureOut">
              <a:rPr lang="en-US" smtClean="0"/>
              <a:t>10/8/2008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07488"/>
            <a:ext cx="316388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37025" y="9107488"/>
            <a:ext cx="316388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04D69-6A2B-4F0E-A076-2CA3D998C0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36393" y="0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/>
          <a:lstStyle>
            <a:lvl1pPr algn="r">
              <a:defRPr sz="1300"/>
            </a:lvl1pPr>
          </a:lstStyle>
          <a:p>
            <a:fld id="{25AB12CE-BA34-4A3B-A4CD-31B6BE0F86B8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4125" y="719138"/>
            <a:ext cx="4794250" cy="3595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15" tIns="48257" rIns="96515" bIns="482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0250" y="4554538"/>
            <a:ext cx="5842000" cy="4314825"/>
          </a:xfrm>
          <a:prstGeom prst="rect">
            <a:avLst/>
          </a:prstGeom>
        </p:spPr>
        <p:txBody>
          <a:bodyPr vert="horz" lIns="96515" tIns="48257" rIns="96515" bIns="482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07411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36393" y="9107411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 anchor="b"/>
          <a:lstStyle>
            <a:lvl1pPr algn="r">
              <a:defRPr sz="1300"/>
            </a:lvl1pPr>
          </a:lstStyle>
          <a:p>
            <a:fld id="{F4A69633-A8D6-40D8-BA3D-50C2743A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81F8EA-1AC3-41B7-9F0E-351E4E0B774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B81F8EA-1AC3-41B7-9F0E-351E4E0B774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B81F8EA-1AC3-41B7-9F0E-351E4E0B7741}" type="datetimeFigureOut">
              <a:rPr lang="en-US" smtClean="0"/>
              <a:pPr/>
              <a:t>10/8/2008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Isosceles Triangle Theorems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8</a:t>
            </a:r>
            <a:r>
              <a:rPr lang="en-US" dirty="0" smtClean="0"/>
              <a:t>, </a:t>
            </a:r>
            <a:r>
              <a:rPr lang="en-US" dirty="0" smtClean="0"/>
              <a:t>2008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we discussed in a previous section isosceles triangles are triangles with at least two sides congruent. </a:t>
            </a:r>
          </a:p>
          <a:p>
            <a:r>
              <a:rPr lang="en-US" dirty="0" smtClean="0"/>
              <a:t>The two congruent sides are called legs and the third side is called the base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isosceles triangle?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590800" y="3657600"/>
            <a:ext cx="1066800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 rot="3496221">
            <a:off x="6167809" y="3476511"/>
            <a:ext cx="1671803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MARTPenAnnotation288"/>
          <p:cNvSpPr/>
          <p:nvPr/>
        </p:nvSpPr>
        <p:spPr>
          <a:xfrm>
            <a:off x="2446020" y="4882401"/>
            <a:ext cx="308611" cy="249184"/>
          </a:xfrm>
          <a:custGeom>
            <a:avLst/>
            <a:gdLst/>
            <a:ahLst/>
            <a:cxnLst/>
            <a:rect l="0" t="0" r="0" b="0"/>
            <a:pathLst>
              <a:path w="308611" h="249184">
                <a:moveTo>
                  <a:pt x="0" y="135368"/>
                </a:moveTo>
                <a:lnTo>
                  <a:pt x="0" y="141436"/>
                </a:lnTo>
                <a:lnTo>
                  <a:pt x="1270" y="143224"/>
                </a:lnTo>
                <a:lnTo>
                  <a:pt x="3386" y="144415"/>
                </a:lnTo>
                <a:lnTo>
                  <a:pt x="6067" y="145209"/>
                </a:lnTo>
                <a:lnTo>
                  <a:pt x="11665" y="148279"/>
                </a:lnTo>
                <a:lnTo>
                  <a:pt x="19206" y="152866"/>
                </a:lnTo>
                <a:lnTo>
                  <a:pt x="28044" y="158463"/>
                </a:lnTo>
                <a:lnTo>
                  <a:pt x="35206" y="163465"/>
                </a:lnTo>
                <a:lnTo>
                  <a:pt x="41251" y="168070"/>
                </a:lnTo>
                <a:lnTo>
                  <a:pt x="46550" y="172409"/>
                </a:lnTo>
                <a:lnTo>
                  <a:pt x="51353" y="176572"/>
                </a:lnTo>
                <a:lnTo>
                  <a:pt x="55825" y="180617"/>
                </a:lnTo>
                <a:lnTo>
                  <a:pt x="60077" y="184585"/>
                </a:lnTo>
                <a:lnTo>
                  <a:pt x="65451" y="188499"/>
                </a:lnTo>
                <a:lnTo>
                  <a:pt x="71574" y="192379"/>
                </a:lnTo>
                <a:lnTo>
                  <a:pt x="78196" y="196235"/>
                </a:lnTo>
                <a:lnTo>
                  <a:pt x="83880" y="198807"/>
                </a:lnTo>
                <a:lnTo>
                  <a:pt x="88940" y="200520"/>
                </a:lnTo>
                <a:lnTo>
                  <a:pt x="93583" y="201663"/>
                </a:lnTo>
                <a:lnTo>
                  <a:pt x="99219" y="204965"/>
                </a:lnTo>
                <a:lnTo>
                  <a:pt x="105516" y="209706"/>
                </a:lnTo>
                <a:lnTo>
                  <a:pt x="112254" y="215407"/>
                </a:lnTo>
                <a:lnTo>
                  <a:pt x="118016" y="219207"/>
                </a:lnTo>
                <a:lnTo>
                  <a:pt x="123127" y="221741"/>
                </a:lnTo>
                <a:lnTo>
                  <a:pt x="127805" y="223430"/>
                </a:lnTo>
                <a:lnTo>
                  <a:pt x="136389" y="228694"/>
                </a:lnTo>
                <a:lnTo>
                  <a:pt x="140456" y="231875"/>
                </a:lnTo>
                <a:lnTo>
                  <a:pt x="148361" y="235410"/>
                </a:lnTo>
                <a:lnTo>
                  <a:pt x="157378" y="236982"/>
                </a:lnTo>
                <a:lnTo>
                  <a:pt x="163338" y="237400"/>
                </a:lnTo>
                <a:lnTo>
                  <a:pt x="169852" y="237680"/>
                </a:lnTo>
                <a:lnTo>
                  <a:pt x="175465" y="239136"/>
                </a:lnTo>
                <a:lnTo>
                  <a:pt x="185087" y="244141"/>
                </a:lnTo>
                <a:lnTo>
                  <a:pt x="193597" y="247212"/>
                </a:lnTo>
                <a:lnTo>
                  <a:pt x="202883" y="248576"/>
                </a:lnTo>
                <a:lnTo>
                  <a:pt x="208915" y="248941"/>
                </a:lnTo>
                <a:lnTo>
                  <a:pt x="215477" y="249183"/>
                </a:lnTo>
                <a:lnTo>
                  <a:pt x="221121" y="248075"/>
                </a:lnTo>
                <a:lnTo>
                  <a:pt x="226154" y="246066"/>
                </a:lnTo>
                <a:lnTo>
                  <a:pt x="235133" y="241718"/>
                </a:lnTo>
                <a:lnTo>
                  <a:pt x="243357" y="239785"/>
                </a:lnTo>
                <a:lnTo>
                  <a:pt x="246057" y="237999"/>
                </a:lnTo>
                <a:lnTo>
                  <a:pt x="247858" y="235539"/>
                </a:lnTo>
                <a:lnTo>
                  <a:pt x="249059" y="232629"/>
                </a:lnTo>
                <a:lnTo>
                  <a:pt x="251129" y="230689"/>
                </a:lnTo>
                <a:lnTo>
                  <a:pt x="253779" y="229395"/>
                </a:lnTo>
                <a:lnTo>
                  <a:pt x="256816" y="228533"/>
                </a:lnTo>
                <a:lnTo>
                  <a:pt x="258841" y="226688"/>
                </a:lnTo>
                <a:lnTo>
                  <a:pt x="260190" y="224188"/>
                </a:lnTo>
                <a:lnTo>
                  <a:pt x="261690" y="218024"/>
                </a:lnTo>
                <a:lnTo>
                  <a:pt x="262357" y="211051"/>
                </a:lnTo>
                <a:lnTo>
                  <a:pt x="263804" y="207413"/>
                </a:lnTo>
                <a:lnTo>
                  <a:pt x="268799" y="199985"/>
                </a:lnTo>
                <a:lnTo>
                  <a:pt x="271866" y="192450"/>
                </a:lnTo>
                <a:lnTo>
                  <a:pt x="272684" y="188663"/>
                </a:lnTo>
                <a:lnTo>
                  <a:pt x="271959" y="183598"/>
                </a:lnTo>
                <a:lnTo>
                  <a:pt x="270206" y="177681"/>
                </a:lnTo>
                <a:lnTo>
                  <a:pt x="267767" y="171197"/>
                </a:lnTo>
                <a:lnTo>
                  <a:pt x="266141" y="165604"/>
                </a:lnTo>
                <a:lnTo>
                  <a:pt x="265057" y="160605"/>
                </a:lnTo>
                <a:lnTo>
                  <a:pt x="264335" y="156003"/>
                </a:lnTo>
                <a:lnTo>
                  <a:pt x="262583" y="149125"/>
                </a:lnTo>
                <a:lnTo>
                  <a:pt x="260145" y="140729"/>
                </a:lnTo>
                <a:lnTo>
                  <a:pt x="257250" y="131322"/>
                </a:lnTo>
                <a:lnTo>
                  <a:pt x="255320" y="123781"/>
                </a:lnTo>
                <a:lnTo>
                  <a:pt x="254033" y="117484"/>
                </a:lnTo>
                <a:lnTo>
                  <a:pt x="253175" y="112015"/>
                </a:lnTo>
                <a:lnTo>
                  <a:pt x="251333" y="107100"/>
                </a:lnTo>
                <a:lnTo>
                  <a:pt x="248835" y="102552"/>
                </a:lnTo>
                <a:lnTo>
                  <a:pt x="245900" y="98251"/>
                </a:lnTo>
                <a:lnTo>
                  <a:pt x="242673" y="92844"/>
                </a:lnTo>
                <a:lnTo>
                  <a:pt x="239252" y="86698"/>
                </a:lnTo>
                <a:lnTo>
                  <a:pt x="232064" y="73098"/>
                </a:lnTo>
                <a:lnTo>
                  <a:pt x="224636" y="58586"/>
                </a:lnTo>
                <a:lnTo>
                  <a:pt x="220877" y="52430"/>
                </a:lnTo>
                <a:lnTo>
                  <a:pt x="217101" y="47056"/>
                </a:lnTo>
                <a:lnTo>
                  <a:pt x="213314" y="42204"/>
                </a:lnTo>
                <a:lnTo>
                  <a:pt x="209519" y="37699"/>
                </a:lnTo>
                <a:lnTo>
                  <a:pt x="205719" y="33425"/>
                </a:lnTo>
                <a:lnTo>
                  <a:pt x="198111" y="25290"/>
                </a:lnTo>
                <a:lnTo>
                  <a:pt x="185136" y="11950"/>
                </a:lnTo>
                <a:lnTo>
                  <a:pt x="177109" y="7279"/>
                </a:lnTo>
                <a:lnTo>
                  <a:pt x="171413" y="4256"/>
                </a:lnTo>
                <a:lnTo>
                  <a:pt x="166345" y="2240"/>
                </a:lnTo>
                <a:lnTo>
                  <a:pt x="157327" y="0"/>
                </a:lnTo>
                <a:lnTo>
                  <a:pt x="153145" y="673"/>
                </a:lnTo>
                <a:lnTo>
                  <a:pt x="145111" y="4807"/>
                </a:lnTo>
                <a:lnTo>
                  <a:pt x="139515" y="8207"/>
                </a:lnTo>
                <a:lnTo>
                  <a:pt x="138730" y="9954"/>
                </a:lnTo>
                <a:lnTo>
                  <a:pt x="137857" y="15282"/>
                </a:lnTo>
                <a:lnTo>
                  <a:pt x="136355" y="17211"/>
                </a:lnTo>
                <a:lnTo>
                  <a:pt x="134083" y="18497"/>
                </a:lnTo>
                <a:lnTo>
                  <a:pt x="131299" y="19354"/>
                </a:lnTo>
                <a:lnTo>
                  <a:pt x="130712" y="22465"/>
                </a:lnTo>
                <a:lnTo>
                  <a:pt x="131591" y="27080"/>
                </a:lnTo>
                <a:lnTo>
                  <a:pt x="136060" y="40600"/>
                </a:lnTo>
                <a:lnTo>
                  <a:pt x="140057" y="45836"/>
                </a:lnTo>
                <a:lnTo>
                  <a:pt x="142901" y="49010"/>
                </a:lnTo>
                <a:lnTo>
                  <a:pt x="146067" y="53666"/>
                </a:lnTo>
                <a:lnTo>
                  <a:pt x="149448" y="59310"/>
                </a:lnTo>
                <a:lnTo>
                  <a:pt x="152972" y="65613"/>
                </a:lnTo>
                <a:lnTo>
                  <a:pt x="156591" y="71085"/>
                </a:lnTo>
                <a:lnTo>
                  <a:pt x="160274" y="76003"/>
                </a:lnTo>
                <a:lnTo>
                  <a:pt x="163999" y="80551"/>
                </a:lnTo>
                <a:lnTo>
                  <a:pt x="169023" y="84853"/>
                </a:lnTo>
                <a:lnTo>
                  <a:pt x="174912" y="88992"/>
                </a:lnTo>
                <a:lnTo>
                  <a:pt x="181378" y="93021"/>
                </a:lnTo>
                <a:lnTo>
                  <a:pt x="186958" y="95707"/>
                </a:lnTo>
                <a:lnTo>
                  <a:pt x="196546" y="98691"/>
                </a:lnTo>
                <a:lnTo>
                  <a:pt x="205040" y="103404"/>
                </a:lnTo>
                <a:lnTo>
                  <a:pt x="209083" y="106439"/>
                </a:lnTo>
                <a:lnTo>
                  <a:pt x="215589" y="108462"/>
                </a:lnTo>
                <a:lnTo>
                  <a:pt x="223736" y="109811"/>
                </a:lnTo>
                <a:lnTo>
                  <a:pt x="232977" y="110710"/>
                </a:lnTo>
                <a:lnTo>
                  <a:pt x="240408" y="111310"/>
                </a:lnTo>
                <a:lnTo>
                  <a:pt x="246632" y="111709"/>
                </a:lnTo>
                <a:lnTo>
                  <a:pt x="259678" y="112350"/>
                </a:lnTo>
                <a:lnTo>
                  <a:pt x="262019" y="111133"/>
                </a:lnTo>
                <a:lnTo>
                  <a:pt x="268006" y="106394"/>
                </a:lnTo>
                <a:lnTo>
                  <a:pt x="272650" y="104622"/>
                </a:lnTo>
                <a:lnTo>
                  <a:pt x="278287" y="103441"/>
                </a:lnTo>
                <a:lnTo>
                  <a:pt x="284584" y="102653"/>
                </a:lnTo>
                <a:lnTo>
                  <a:pt x="288783" y="100858"/>
                </a:lnTo>
                <a:lnTo>
                  <a:pt x="291582" y="98392"/>
                </a:lnTo>
                <a:lnTo>
                  <a:pt x="295962" y="92265"/>
                </a:lnTo>
                <a:lnTo>
                  <a:pt x="302141" y="85308"/>
                </a:lnTo>
                <a:lnTo>
                  <a:pt x="306693" y="80319"/>
                </a:lnTo>
                <a:lnTo>
                  <a:pt x="307332" y="77079"/>
                </a:lnTo>
                <a:lnTo>
                  <a:pt x="307758" y="72379"/>
                </a:lnTo>
                <a:lnTo>
                  <a:pt x="308610" y="439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89"/>
          <p:cNvSpPr/>
          <p:nvPr/>
        </p:nvSpPr>
        <p:spPr>
          <a:xfrm>
            <a:off x="2629370" y="4457700"/>
            <a:ext cx="376620" cy="399381"/>
          </a:xfrm>
          <a:custGeom>
            <a:avLst/>
            <a:gdLst/>
            <a:ahLst/>
            <a:cxnLst/>
            <a:rect l="0" t="0" r="0" b="0"/>
            <a:pathLst>
              <a:path w="376620" h="399381">
                <a:moveTo>
                  <a:pt x="10960" y="217169"/>
                </a:moveTo>
                <a:lnTo>
                  <a:pt x="4892" y="223237"/>
                </a:lnTo>
                <a:lnTo>
                  <a:pt x="3104" y="226295"/>
                </a:lnTo>
                <a:lnTo>
                  <a:pt x="1118" y="233079"/>
                </a:lnTo>
                <a:lnTo>
                  <a:pt x="236" y="243714"/>
                </a:lnTo>
                <a:lnTo>
                  <a:pt x="0" y="250106"/>
                </a:lnTo>
                <a:lnTo>
                  <a:pt x="1113" y="256907"/>
                </a:lnTo>
                <a:lnTo>
                  <a:pt x="3125" y="263981"/>
                </a:lnTo>
                <a:lnTo>
                  <a:pt x="5737" y="271237"/>
                </a:lnTo>
                <a:lnTo>
                  <a:pt x="8638" y="282687"/>
                </a:lnTo>
                <a:lnTo>
                  <a:pt x="9412" y="287518"/>
                </a:lnTo>
                <a:lnTo>
                  <a:pt x="17045" y="299658"/>
                </a:lnTo>
                <a:lnTo>
                  <a:pt x="22636" y="306452"/>
                </a:lnTo>
                <a:lnTo>
                  <a:pt x="28849" y="317387"/>
                </a:lnTo>
                <a:lnTo>
                  <a:pt x="30506" y="322081"/>
                </a:lnTo>
                <a:lnTo>
                  <a:pt x="35734" y="330684"/>
                </a:lnTo>
                <a:lnTo>
                  <a:pt x="45817" y="342667"/>
                </a:lnTo>
                <a:lnTo>
                  <a:pt x="56848" y="354260"/>
                </a:lnTo>
                <a:lnTo>
                  <a:pt x="83359" y="380996"/>
                </a:lnTo>
                <a:lnTo>
                  <a:pt x="94361" y="388618"/>
                </a:lnTo>
                <a:lnTo>
                  <a:pt x="100850" y="392428"/>
                </a:lnTo>
                <a:lnTo>
                  <a:pt x="111448" y="396662"/>
                </a:lnTo>
                <a:lnTo>
                  <a:pt x="120391" y="398544"/>
                </a:lnTo>
                <a:lnTo>
                  <a:pt x="128599" y="399380"/>
                </a:lnTo>
                <a:lnTo>
                  <a:pt x="131296" y="398333"/>
                </a:lnTo>
                <a:lnTo>
                  <a:pt x="133094" y="396366"/>
                </a:lnTo>
                <a:lnTo>
                  <a:pt x="135979" y="390149"/>
                </a:lnTo>
                <a:lnTo>
                  <a:pt x="137486" y="389639"/>
                </a:lnTo>
                <a:lnTo>
                  <a:pt x="142547" y="389073"/>
                </a:lnTo>
                <a:lnTo>
                  <a:pt x="143134" y="387652"/>
                </a:lnTo>
                <a:lnTo>
                  <a:pt x="142256" y="385435"/>
                </a:lnTo>
                <a:lnTo>
                  <a:pt x="137789" y="378818"/>
                </a:lnTo>
                <a:lnTo>
                  <a:pt x="137178" y="371140"/>
                </a:lnTo>
                <a:lnTo>
                  <a:pt x="136834" y="355924"/>
                </a:lnTo>
                <a:lnTo>
                  <a:pt x="136786" y="351582"/>
                </a:lnTo>
                <a:lnTo>
                  <a:pt x="133346" y="339985"/>
                </a:lnTo>
                <a:lnTo>
                  <a:pt x="130651" y="333337"/>
                </a:lnTo>
                <a:lnTo>
                  <a:pt x="127584" y="328904"/>
                </a:lnTo>
                <a:lnTo>
                  <a:pt x="124269" y="325949"/>
                </a:lnTo>
                <a:lnTo>
                  <a:pt x="120789" y="323980"/>
                </a:lnTo>
                <a:lnTo>
                  <a:pt x="118469" y="321396"/>
                </a:lnTo>
                <a:lnTo>
                  <a:pt x="116923" y="318404"/>
                </a:lnTo>
                <a:lnTo>
                  <a:pt x="115892" y="315139"/>
                </a:lnTo>
                <a:lnTo>
                  <a:pt x="111359" y="308125"/>
                </a:lnTo>
                <a:lnTo>
                  <a:pt x="101668" y="297036"/>
                </a:lnTo>
                <a:lnTo>
                  <a:pt x="90753" y="285707"/>
                </a:lnTo>
                <a:lnTo>
                  <a:pt x="51280" y="246060"/>
                </a:lnTo>
                <a:lnTo>
                  <a:pt x="48000" y="244050"/>
                </a:lnTo>
                <a:lnTo>
                  <a:pt x="37316" y="239951"/>
                </a:lnTo>
                <a:lnTo>
                  <a:pt x="29870" y="234491"/>
                </a:lnTo>
                <a:lnTo>
                  <a:pt x="27377" y="231257"/>
                </a:lnTo>
                <a:lnTo>
                  <a:pt x="25714" y="227831"/>
                </a:lnTo>
                <a:lnTo>
                  <a:pt x="24606" y="224278"/>
                </a:lnTo>
                <a:lnTo>
                  <a:pt x="25137" y="221908"/>
                </a:lnTo>
                <a:lnTo>
                  <a:pt x="26761" y="220329"/>
                </a:lnTo>
                <a:lnTo>
                  <a:pt x="29114" y="219276"/>
                </a:lnTo>
                <a:lnTo>
                  <a:pt x="31953" y="219843"/>
                </a:lnTo>
                <a:lnTo>
                  <a:pt x="42015" y="225440"/>
                </a:lnTo>
                <a:lnTo>
                  <a:pt x="49316" y="227195"/>
                </a:lnTo>
                <a:lnTo>
                  <a:pt x="60180" y="227976"/>
                </a:lnTo>
                <a:lnTo>
                  <a:pt x="66633" y="228184"/>
                </a:lnTo>
                <a:lnTo>
                  <a:pt x="93919" y="228476"/>
                </a:lnTo>
                <a:lnTo>
                  <a:pt x="101826" y="229787"/>
                </a:lnTo>
                <a:lnTo>
                  <a:pt x="108367" y="231931"/>
                </a:lnTo>
                <a:lnTo>
                  <a:pt x="113998" y="234631"/>
                </a:lnTo>
                <a:lnTo>
                  <a:pt x="120292" y="236430"/>
                </a:lnTo>
                <a:lnTo>
                  <a:pt x="127028" y="237630"/>
                </a:lnTo>
                <a:lnTo>
                  <a:pt x="134058" y="238430"/>
                </a:lnTo>
                <a:lnTo>
                  <a:pt x="141286" y="238963"/>
                </a:lnTo>
                <a:lnTo>
                  <a:pt x="148643" y="239319"/>
                </a:lnTo>
                <a:lnTo>
                  <a:pt x="156089" y="239555"/>
                </a:lnTo>
                <a:lnTo>
                  <a:pt x="162322" y="240983"/>
                </a:lnTo>
                <a:lnTo>
                  <a:pt x="177163" y="247791"/>
                </a:lnTo>
                <a:lnTo>
                  <a:pt x="185581" y="249829"/>
                </a:lnTo>
                <a:lnTo>
                  <a:pt x="196943" y="250735"/>
                </a:lnTo>
                <a:lnTo>
                  <a:pt x="203528" y="250976"/>
                </a:lnTo>
                <a:lnTo>
                  <a:pt x="209189" y="252407"/>
                </a:lnTo>
                <a:lnTo>
                  <a:pt x="218865" y="257384"/>
                </a:lnTo>
                <a:lnTo>
                  <a:pt x="224493" y="259219"/>
                </a:lnTo>
                <a:lnTo>
                  <a:pt x="230785" y="260443"/>
                </a:lnTo>
                <a:lnTo>
                  <a:pt x="237520" y="261258"/>
                </a:lnTo>
                <a:lnTo>
                  <a:pt x="248390" y="265551"/>
                </a:lnTo>
                <a:lnTo>
                  <a:pt x="257454" y="270423"/>
                </a:lnTo>
                <a:lnTo>
                  <a:pt x="265716" y="272588"/>
                </a:lnTo>
                <a:lnTo>
                  <a:pt x="273621" y="273549"/>
                </a:lnTo>
                <a:lnTo>
                  <a:pt x="277507" y="273806"/>
                </a:lnTo>
                <a:lnTo>
                  <a:pt x="288599" y="277478"/>
                </a:lnTo>
                <a:lnTo>
                  <a:pt x="295112" y="280235"/>
                </a:lnTo>
                <a:lnTo>
                  <a:pt x="305737" y="286685"/>
                </a:lnTo>
                <a:lnTo>
                  <a:pt x="310348" y="290183"/>
                </a:lnTo>
                <a:lnTo>
                  <a:pt x="318858" y="294070"/>
                </a:lnTo>
                <a:lnTo>
                  <a:pt x="322905" y="295107"/>
                </a:lnTo>
                <a:lnTo>
                  <a:pt x="330789" y="299645"/>
                </a:lnTo>
                <a:lnTo>
                  <a:pt x="334669" y="302633"/>
                </a:lnTo>
                <a:lnTo>
                  <a:pt x="342367" y="305953"/>
                </a:lnTo>
                <a:lnTo>
                  <a:pt x="351292" y="308699"/>
                </a:lnTo>
                <a:lnTo>
                  <a:pt x="357228" y="311209"/>
                </a:lnTo>
                <a:lnTo>
                  <a:pt x="363725" y="314153"/>
                </a:lnTo>
                <a:lnTo>
                  <a:pt x="368057" y="317385"/>
                </a:lnTo>
                <a:lnTo>
                  <a:pt x="370944" y="320810"/>
                </a:lnTo>
                <a:lnTo>
                  <a:pt x="375579" y="329364"/>
                </a:lnTo>
                <a:lnTo>
                  <a:pt x="376619" y="341126"/>
                </a:lnTo>
                <a:lnTo>
                  <a:pt x="375383" y="341717"/>
                </a:lnTo>
                <a:lnTo>
                  <a:pt x="370622" y="342374"/>
                </a:lnTo>
                <a:lnTo>
                  <a:pt x="368845" y="343819"/>
                </a:lnTo>
                <a:lnTo>
                  <a:pt x="367660" y="346053"/>
                </a:lnTo>
                <a:lnTo>
                  <a:pt x="366870" y="348812"/>
                </a:lnTo>
                <a:lnTo>
                  <a:pt x="365073" y="350651"/>
                </a:lnTo>
                <a:lnTo>
                  <a:pt x="362605" y="351877"/>
                </a:lnTo>
                <a:lnTo>
                  <a:pt x="356476" y="353240"/>
                </a:lnTo>
                <a:lnTo>
                  <a:pt x="345886" y="354006"/>
                </a:lnTo>
                <a:lnTo>
                  <a:pt x="334705" y="354234"/>
                </a:lnTo>
                <a:lnTo>
                  <a:pt x="327143" y="354287"/>
                </a:lnTo>
                <a:lnTo>
                  <a:pt x="324619" y="353031"/>
                </a:lnTo>
                <a:lnTo>
                  <a:pt x="322936" y="350924"/>
                </a:lnTo>
                <a:lnTo>
                  <a:pt x="321814" y="348249"/>
                </a:lnTo>
                <a:lnTo>
                  <a:pt x="319796" y="346466"/>
                </a:lnTo>
                <a:lnTo>
                  <a:pt x="317180" y="345277"/>
                </a:lnTo>
                <a:lnTo>
                  <a:pt x="310887" y="343956"/>
                </a:lnTo>
                <a:lnTo>
                  <a:pt x="303858" y="343369"/>
                </a:lnTo>
                <a:lnTo>
                  <a:pt x="301475" y="341943"/>
                </a:lnTo>
                <a:lnTo>
                  <a:pt x="299887" y="339722"/>
                </a:lnTo>
                <a:lnTo>
                  <a:pt x="298828" y="336971"/>
                </a:lnTo>
                <a:lnTo>
                  <a:pt x="290878" y="330528"/>
                </a:lnTo>
                <a:lnTo>
                  <a:pt x="277213" y="322111"/>
                </a:lnTo>
                <a:lnTo>
                  <a:pt x="268778" y="314586"/>
                </a:lnTo>
                <a:lnTo>
                  <a:pt x="261859" y="304492"/>
                </a:lnTo>
                <a:lnTo>
                  <a:pt x="254550" y="292810"/>
                </a:lnTo>
                <a:lnTo>
                  <a:pt x="247069" y="283384"/>
                </a:lnTo>
                <a:lnTo>
                  <a:pt x="239510" y="271575"/>
                </a:lnTo>
                <a:lnTo>
                  <a:pt x="235717" y="264870"/>
                </a:lnTo>
                <a:lnTo>
                  <a:pt x="231918" y="255320"/>
                </a:lnTo>
                <a:lnTo>
                  <a:pt x="228115" y="243873"/>
                </a:lnTo>
                <a:lnTo>
                  <a:pt x="224310" y="231162"/>
                </a:lnTo>
                <a:lnTo>
                  <a:pt x="216695" y="203492"/>
                </a:lnTo>
                <a:lnTo>
                  <a:pt x="212887" y="189001"/>
                </a:lnTo>
                <a:lnTo>
                  <a:pt x="210348" y="176800"/>
                </a:lnTo>
                <a:lnTo>
                  <a:pt x="208655" y="166127"/>
                </a:lnTo>
                <a:lnTo>
                  <a:pt x="207526" y="156471"/>
                </a:lnTo>
                <a:lnTo>
                  <a:pt x="205504" y="143684"/>
                </a:lnTo>
                <a:lnTo>
                  <a:pt x="199871" y="112542"/>
                </a:lnTo>
                <a:lnTo>
                  <a:pt x="197860" y="99158"/>
                </a:lnTo>
                <a:lnTo>
                  <a:pt x="196520" y="87695"/>
                </a:lnTo>
                <a:lnTo>
                  <a:pt x="195031" y="69455"/>
                </a:lnTo>
                <a:lnTo>
                  <a:pt x="194369" y="57115"/>
                </a:lnTo>
                <a:lnTo>
                  <a:pt x="194075" y="44011"/>
                </a:lnTo>
                <a:lnTo>
                  <a:pt x="1938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0"/>
          <p:cNvSpPr/>
          <p:nvPr/>
        </p:nvSpPr>
        <p:spPr>
          <a:xfrm>
            <a:off x="3430602" y="4434839"/>
            <a:ext cx="215481" cy="388621"/>
          </a:xfrm>
          <a:custGeom>
            <a:avLst/>
            <a:gdLst/>
            <a:ahLst/>
            <a:cxnLst/>
            <a:rect l="0" t="0" r="0" b="0"/>
            <a:pathLst>
              <a:path w="215481" h="388621">
                <a:moveTo>
                  <a:pt x="204138" y="0"/>
                </a:moveTo>
                <a:lnTo>
                  <a:pt x="182908" y="0"/>
                </a:lnTo>
                <a:lnTo>
                  <a:pt x="179824" y="1270"/>
                </a:lnTo>
                <a:lnTo>
                  <a:pt x="175229" y="3387"/>
                </a:lnTo>
                <a:lnTo>
                  <a:pt x="169625" y="6069"/>
                </a:lnTo>
                <a:lnTo>
                  <a:pt x="164619" y="9126"/>
                </a:lnTo>
                <a:lnTo>
                  <a:pt x="160012" y="12434"/>
                </a:lnTo>
                <a:lnTo>
                  <a:pt x="155670" y="15909"/>
                </a:lnTo>
                <a:lnTo>
                  <a:pt x="147696" y="20766"/>
                </a:lnTo>
                <a:lnTo>
                  <a:pt x="137300" y="26544"/>
                </a:lnTo>
                <a:lnTo>
                  <a:pt x="125289" y="32937"/>
                </a:lnTo>
                <a:lnTo>
                  <a:pt x="116012" y="38468"/>
                </a:lnTo>
                <a:lnTo>
                  <a:pt x="108557" y="43426"/>
                </a:lnTo>
                <a:lnTo>
                  <a:pt x="102318" y="48000"/>
                </a:lnTo>
                <a:lnTo>
                  <a:pt x="85224" y="59857"/>
                </a:lnTo>
                <a:lnTo>
                  <a:pt x="75332" y="66575"/>
                </a:lnTo>
                <a:lnTo>
                  <a:pt x="67467" y="71053"/>
                </a:lnTo>
                <a:lnTo>
                  <a:pt x="60954" y="74039"/>
                </a:lnTo>
                <a:lnTo>
                  <a:pt x="55342" y="76029"/>
                </a:lnTo>
                <a:lnTo>
                  <a:pt x="50330" y="79896"/>
                </a:lnTo>
                <a:lnTo>
                  <a:pt x="45720" y="85014"/>
                </a:lnTo>
                <a:lnTo>
                  <a:pt x="41375" y="90966"/>
                </a:lnTo>
                <a:lnTo>
                  <a:pt x="37209" y="96204"/>
                </a:lnTo>
                <a:lnTo>
                  <a:pt x="33162" y="100967"/>
                </a:lnTo>
                <a:lnTo>
                  <a:pt x="29194" y="105411"/>
                </a:lnTo>
                <a:lnTo>
                  <a:pt x="26548" y="109644"/>
                </a:lnTo>
                <a:lnTo>
                  <a:pt x="23609" y="117735"/>
                </a:lnTo>
                <a:lnTo>
                  <a:pt x="21555" y="120400"/>
                </a:lnTo>
                <a:lnTo>
                  <a:pt x="18916" y="122177"/>
                </a:lnTo>
                <a:lnTo>
                  <a:pt x="15886" y="123361"/>
                </a:lnTo>
                <a:lnTo>
                  <a:pt x="13867" y="125421"/>
                </a:lnTo>
                <a:lnTo>
                  <a:pt x="12520" y="128064"/>
                </a:lnTo>
                <a:lnTo>
                  <a:pt x="11623" y="131096"/>
                </a:lnTo>
                <a:lnTo>
                  <a:pt x="10625" y="141239"/>
                </a:lnTo>
                <a:lnTo>
                  <a:pt x="10182" y="152943"/>
                </a:lnTo>
                <a:lnTo>
                  <a:pt x="9985" y="162378"/>
                </a:lnTo>
                <a:lnTo>
                  <a:pt x="8662" y="166672"/>
                </a:lnTo>
                <a:lnTo>
                  <a:pt x="2003" y="178784"/>
                </a:lnTo>
                <a:lnTo>
                  <a:pt x="0" y="186563"/>
                </a:lnTo>
                <a:lnTo>
                  <a:pt x="736" y="189145"/>
                </a:lnTo>
                <a:lnTo>
                  <a:pt x="2496" y="190867"/>
                </a:lnTo>
                <a:lnTo>
                  <a:pt x="4940" y="192015"/>
                </a:lnTo>
                <a:lnTo>
                  <a:pt x="6569" y="195320"/>
                </a:lnTo>
                <a:lnTo>
                  <a:pt x="8379" y="205766"/>
                </a:lnTo>
                <a:lnTo>
                  <a:pt x="10132" y="209567"/>
                </a:lnTo>
                <a:lnTo>
                  <a:pt x="12571" y="212102"/>
                </a:lnTo>
                <a:lnTo>
                  <a:pt x="15466" y="213791"/>
                </a:lnTo>
                <a:lnTo>
                  <a:pt x="17397" y="216188"/>
                </a:lnTo>
                <a:lnTo>
                  <a:pt x="18683" y="219056"/>
                </a:lnTo>
                <a:lnTo>
                  <a:pt x="19542" y="222237"/>
                </a:lnTo>
                <a:lnTo>
                  <a:pt x="23882" y="229159"/>
                </a:lnTo>
                <a:lnTo>
                  <a:pt x="26817" y="232783"/>
                </a:lnTo>
                <a:lnTo>
                  <a:pt x="31314" y="236469"/>
                </a:lnTo>
                <a:lnTo>
                  <a:pt x="36852" y="240196"/>
                </a:lnTo>
                <a:lnTo>
                  <a:pt x="43084" y="243951"/>
                </a:lnTo>
                <a:lnTo>
                  <a:pt x="48508" y="246454"/>
                </a:lnTo>
                <a:lnTo>
                  <a:pt x="53395" y="248123"/>
                </a:lnTo>
                <a:lnTo>
                  <a:pt x="57922" y="249235"/>
                </a:lnTo>
                <a:lnTo>
                  <a:pt x="62211" y="251247"/>
                </a:lnTo>
                <a:lnTo>
                  <a:pt x="66340" y="253858"/>
                </a:lnTo>
                <a:lnTo>
                  <a:pt x="70362" y="256869"/>
                </a:lnTo>
                <a:lnTo>
                  <a:pt x="74314" y="258876"/>
                </a:lnTo>
                <a:lnTo>
                  <a:pt x="78219" y="260214"/>
                </a:lnTo>
                <a:lnTo>
                  <a:pt x="82092" y="261106"/>
                </a:lnTo>
                <a:lnTo>
                  <a:pt x="85944" y="261701"/>
                </a:lnTo>
                <a:lnTo>
                  <a:pt x="89782" y="262097"/>
                </a:lnTo>
                <a:lnTo>
                  <a:pt x="93610" y="262362"/>
                </a:lnTo>
                <a:lnTo>
                  <a:pt x="99973" y="263808"/>
                </a:lnTo>
                <a:lnTo>
                  <a:pt x="108025" y="266042"/>
                </a:lnTo>
                <a:lnTo>
                  <a:pt x="117202" y="268801"/>
                </a:lnTo>
                <a:lnTo>
                  <a:pt x="124591" y="270641"/>
                </a:lnTo>
                <a:lnTo>
                  <a:pt x="130786" y="271867"/>
                </a:lnTo>
                <a:lnTo>
                  <a:pt x="136187" y="272685"/>
                </a:lnTo>
                <a:lnTo>
                  <a:pt x="142327" y="273230"/>
                </a:lnTo>
                <a:lnTo>
                  <a:pt x="148960" y="273594"/>
                </a:lnTo>
                <a:lnTo>
                  <a:pt x="155923" y="273836"/>
                </a:lnTo>
                <a:lnTo>
                  <a:pt x="191933" y="274225"/>
                </a:lnTo>
                <a:lnTo>
                  <a:pt x="204216" y="274278"/>
                </a:lnTo>
                <a:lnTo>
                  <a:pt x="208000" y="273022"/>
                </a:lnTo>
                <a:lnTo>
                  <a:pt x="210523" y="270915"/>
                </a:lnTo>
                <a:lnTo>
                  <a:pt x="214571" y="264475"/>
                </a:lnTo>
                <a:lnTo>
                  <a:pt x="215480" y="253188"/>
                </a:lnTo>
                <a:lnTo>
                  <a:pt x="212142" y="245455"/>
                </a:lnTo>
                <a:lnTo>
                  <a:pt x="205719" y="231930"/>
                </a:lnTo>
                <a:lnTo>
                  <a:pt x="204606" y="223519"/>
                </a:lnTo>
                <a:lnTo>
                  <a:pt x="203180" y="221403"/>
                </a:lnTo>
                <a:lnTo>
                  <a:pt x="200959" y="219992"/>
                </a:lnTo>
                <a:lnTo>
                  <a:pt x="195105" y="218425"/>
                </a:lnTo>
                <a:lnTo>
                  <a:pt x="191766" y="218006"/>
                </a:lnTo>
                <a:lnTo>
                  <a:pt x="188270" y="217728"/>
                </a:lnTo>
                <a:lnTo>
                  <a:pt x="184669" y="217542"/>
                </a:lnTo>
                <a:lnTo>
                  <a:pt x="177282" y="217336"/>
                </a:lnTo>
                <a:lnTo>
                  <a:pt x="165982" y="217220"/>
                </a:lnTo>
                <a:lnTo>
                  <a:pt x="162191" y="218473"/>
                </a:lnTo>
                <a:lnTo>
                  <a:pt x="158393" y="220579"/>
                </a:lnTo>
                <a:lnTo>
                  <a:pt x="149241" y="227016"/>
                </a:lnTo>
                <a:lnTo>
                  <a:pt x="144602" y="231283"/>
                </a:lnTo>
                <a:lnTo>
                  <a:pt x="141588" y="234199"/>
                </a:lnTo>
                <a:lnTo>
                  <a:pt x="138308" y="236143"/>
                </a:lnTo>
                <a:lnTo>
                  <a:pt x="134851" y="237438"/>
                </a:lnTo>
                <a:lnTo>
                  <a:pt x="131277" y="238303"/>
                </a:lnTo>
                <a:lnTo>
                  <a:pt x="127623" y="241418"/>
                </a:lnTo>
                <a:lnTo>
                  <a:pt x="123918" y="246036"/>
                </a:lnTo>
                <a:lnTo>
                  <a:pt x="120178" y="251654"/>
                </a:lnTo>
                <a:lnTo>
                  <a:pt x="116414" y="255399"/>
                </a:lnTo>
                <a:lnTo>
                  <a:pt x="112635" y="257897"/>
                </a:lnTo>
                <a:lnTo>
                  <a:pt x="108846" y="259561"/>
                </a:lnTo>
                <a:lnTo>
                  <a:pt x="105050" y="261941"/>
                </a:lnTo>
                <a:lnTo>
                  <a:pt x="101249" y="264797"/>
                </a:lnTo>
                <a:lnTo>
                  <a:pt x="97445" y="267972"/>
                </a:lnTo>
                <a:lnTo>
                  <a:pt x="94909" y="271358"/>
                </a:lnTo>
                <a:lnTo>
                  <a:pt x="92091" y="278507"/>
                </a:lnTo>
                <a:lnTo>
                  <a:pt x="90070" y="280922"/>
                </a:lnTo>
                <a:lnTo>
                  <a:pt x="87453" y="282531"/>
                </a:lnTo>
                <a:lnTo>
                  <a:pt x="84438" y="283604"/>
                </a:lnTo>
                <a:lnTo>
                  <a:pt x="81158" y="288130"/>
                </a:lnTo>
                <a:lnTo>
                  <a:pt x="77701" y="294957"/>
                </a:lnTo>
                <a:lnTo>
                  <a:pt x="74127" y="303318"/>
                </a:lnTo>
                <a:lnTo>
                  <a:pt x="70473" y="310162"/>
                </a:lnTo>
                <a:lnTo>
                  <a:pt x="66768" y="315995"/>
                </a:lnTo>
                <a:lnTo>
                  <a:pt x="60534" y="325863"/>
                </a:lnTo>
                <a:lnTo>
                  <a:pt x="57025" y="337287"/>
                </a:lnTo>
                <a:lnTo>
                  <a:pt x="56204" y="340406"/>
                </a:lnTo>
                <a:lnTo>
                  <a:pt x="55677" y="351533"/>
                </a:lnTo>
                <a:lnTo>
                  <a:pt x="55605" y="358590"/>
                </a:lnTo>
                <a:lnTo>
                  <a:pt x="56856" y="360981"/>
                </a:lnTo>
                <a:lnTo>
                  <a:pt x="58960" y="362574"/>
                </a:lnTo>
                <a:lnTo>
                  <a:pt x="61632" y="363636"/>
                </a:lnTo>
                <a:lnTo>
                  <a:pt x="63414" y="365614"/>
                </a:lnTo>
                <a:lnTo>
                  <a:pt x="64602" y="368203"/>
                </a:lnTo>
                <a:lnTo>
                  <a:pt x="66508" y="375415"/>
                </a:lnTo>
                <a:lnTo>
                  <a:pt x="67935" y="376007"/>
                </a:lnTo>
                <a:lnTo>
                  <a:pt x="72907" y="376664"/>
                </a:lnTo>
                <a:lnTo>
                  <a:pt x="74740" y="378110"/>
                </a:lnTo>
                <a:lnTo>
                  <a:pt x="75963" y="380343"/>
                </a:lnTo>
                <a:lnTo>
                  <a:pt x="76778" y="383102"/>
                </a:lnTo>
                <a:lnTo>
                  <a:pt x="78591" y="384942"/>
                </a:lnTo>
                <a:lnTo>
                  <a:pt x="81070" y="386168"/>
                </a:lnTo>
                <a:lnTo>
                  <a:pt x="89838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91"/>
          <p:cNvSpPr/>
          <p:nvPr/>
        </p:nvSpPr>
        <p:spPr>
          <a:xfrm>
            <a:off x="3303270" y="4802369"/>
            <a:ext cx="411481" cy="363935"/>
          </a:xfrm>
          <a:custGeom>
            <a:avLst/>
            <a:gdLst/>
            <a:ahLst/>
            <a:cxnLst/>
            <a:rect l="0" t="0" r="0" b="0"/>
            <a:pathLst>
              <a:path w="411481" h="363935">
                <a:moveTo>
                  <a:pt x="411480" y="32520"/>
                </a:moveTo>
                <a:lnTo>
                  <a:pt x="411480" y="11720"/>
                </a:lnTo>
                <a:lnTo>
                  <a:pt x="408093" y="7189"/>
                </a:lnTo>
                <a:lnTo>
                  <a:pt x="401638" y="0"/>
                </a:lnTo>
                <a:lnTo>
                  <a:pt x="393982" y="2404"/>
                </a:lnTo>
                <a:lnTo>
                  <a:pt x="383383" y="6435"/>
                </a:lnTo>
                <a:lnTo>
                  <a:pt x="374439" y="8227"/>
                </a:lnTo>
                <a:lnTo>
                  <a:pt x="362844" y="9023"/>
                </a:lnTo>
                <a:lnTo>
                  <a:pt x="356196" y="9236"/>
                </a:lnTo>
                <a:lnTo>
                  <a:pt x="349224" y="10647"/>
                </a:lnTo>
                <a:lnTo>
                  <a:pt x="342036" y="12858"/>
                </a:lnTo>
                <a:lnTo>
                  <a:pt x="334704" y="15602"/>
                </a:lnTo>
                <a:lnTo>
                  <a:pt x="323170" y="18651"/>
                </a:lnTo>
                <a:lnTo>
                  <a:pt x="318317" y="19464"/>
                </a:lnTo>
                <a:lnTo>
                  <a:pt x="309537" y="23754"/>
                </a:lnTo>
                <a:lnTo>
                  <a:pt x="300132" y="29894"/>
                </a:lnTo>
                <a:lnTo>
                  <a:pt x="287485" y="36857"/>
                </a:lnTo>
                <a:lnTo>
                  <a:pt x="276784" y="40798"/>
                </a:lnTo>
                <a:lnTo>
                  <a:pt x="266525" y="43819"/>
                </a:lnTo>
                <a:lnTo>
                  <a:pt x="260233" y="46403"/>
                </a:lnTo>
                <a:lnTo>
                  <a:pt x="247739" y="52660"/>
                </a:lnTo>
                <a:lnTo>
                  <a:pt x="237952" y="59675"/>
                </a:lnTo>
                <a:lnTo>
                  <a:pt x="231371" y="64696"/>
                </a:lnTo>
                <a:lnTo>
                  <a:pt x="230447" y="66671"/>
                </a:lnTo>
                <a:lnTo>
                  <a:pt x="229420" y="72252"/>
                </a:lnTo>
                <a:lnTo>
                  <a:pt x="227877" y="74248"/>
                </a:lnTo>
                <a:lnTo>
                  <a:pt x="225578" y="75579"/>
                </a:lnTo>
                <a:lnTo>
                  <a:pt x="222776" y="76466"/>
                </a:lnTo>
                <a:lnTo>
                  <a:pt x="220907" y="78328"/>
                </a:lnTo>
                <a:lnTo>
                  <a:pt x="219661" y="80838"/>
                </a:lnTo>
                <a:lnTo>
                  <a:pt x="217315" y="89153"/>
                </a:lnTo>
                <a:lnTo>
                  <a:pt x="227024" y="99466"/>
                </a:lnTo>
                <a:lnTo>
                  <a:pt x="228819" y="100011"/>
                </a:lnTo>
                <a:lnTo>
                  <a:pt x="239954" y="100778"/>
                </a:lnTo>
                <a:lnTo>
                  <a:pt x="256506" y="100957"/>
                </a:lnTo>
                <a:lnTo>
                  <a:pt x="266254" y="99735"/>
                </a:lnTo>
                <a:lnTo>
                  <a:pt x="276563" y="97650"/>
                </a:lnTo>
                <a:lnTo>
                  <a:pt x="287245" y="94990"/>
                </a:lnTo>
                <a:lnTo>
                  <a:pt x="295636" y="93217"/>
                </a:lnTo>
                <a:lnTo>
                  <a:pt x="308347" y="91247"/>
                </a:lnTo>
                <a:lnTo>
                  <a:pt x="316055" y="88181"/>
                </a:lnTo>
                <a:lnTo>
                  <a:pt x="325003" y="83598"/>
                </a:lnTo>
                <a:lnTo>
                  <a:pt x="334778" y="78002"/>
                </a:lnTo>
                <a:lnTo>
                  <a:pt x="342565" y="74272"/>
                </a:lnTo>
                <a:lnTo>
                  <a:pt x="354604" y="70126"/>
                </a:lnTo>
                <a:lnTo>
                  <a:pt x="364189" y="64897"/>
                </a:lnTo>
                <a:lnTo>
                  <a:pt x="373952" y="58340"/>
                </a:lnTo>
                <a:lnTo>
                  <a:pt x="386757" y="51192"/>
                </a:lnTo>
                <a:lnTo>
                  <a:pt x="397528" y="47169"/>
                </a:lnTo>
                <a:lnTo>
                  <a:pt x="411238" y="44006"/>
                </a:lnTo>
                <a:lnTo>
                  <a:pt x="411432" y="53086"/>
                </a:lnTo>
                <a:lnTo>
                  <a:pt x="411458" y="59864"/>
                </a:lnTo>
                <a:lnTo>
                  <a:pt x="410195" y="63449"/>
                </a:lnTo>
                <a:lnTo>
                  <a:pt x="403620" y="74563"/>
                </a:lnTo>
                <a:lnTo>
                  <a:pt x="399838" y="85900"/>
                </a:lnTo>
                <a:lnTo>
                  <a:pt x="391238" y="98572"/>
                </a:lnTo>
                <a:lnTo>
                  <a:pt x="387825" y="104495"/>
                </a:lnTo>
                <a:lnTo>
                  <a:pt x="384280" y="110983"/>
                </a:lnTo>
                <a:lnTo>
                  <a:pt x="380341" y="121580"/>
                </a:lnTo>
                <a:lnTo>
                  <a:pt x="379290" y="126183"/>
                </a:lnTo>
                <a:lnTo>
                  <a:pt x="374737" y="134685"/>
                </a:lnTo>
                <a:lnTo>
                  <a:pt x="371744" y="138730"/>
                </a:lnTo>
                <a:lnTo>
                  <a:pt x="368479" y="145237"/>
                </a:lnTo>
                <a:lnTo>
                  <a:pt x="365033" y="153385"/>
                </a:lnTo>
                <a:lnTo>
                  <a:pt x="361465" y="162627"/>
                </a:lnTo>
                <a:lnTo>
                  <a:pt x="357816" y="171328"/>
                </a:lnTo>
                <a:lnTo>
                  <a:pt x="354114" y="179669"/>
                </a:lnTo>
                <a:lnTo>
                  <a:pt x="350376" y="187769"/>
                </a:lnTo>
                <a:lnTo>
                  <a:pt x="345344" y="196980"/>
                </a:lnTo>
                <a:lnTo>
                  <a:pt x="339449" y="206930"/>
                </a:lnTo>
                <a:lnTo>
                  <a:pt x="332979" y="217373"/>
                </a:lnTo>
                <a:lnTo>
                  <a:pt x="327396" y="225606"/>
                </a:lnTo>
                <a:lnTo>
                  <a:pt x="322404" y="232364"/>
                </a:lnTo>
                <a:lnTo>
                  <a:pt x="317806" y="238139"/>
                </a:lnTo>
                <a:lnTo>
                  <a:pt x="310931" y="245799"/>
                </a:lnTo>
                <a:lnTo>
                  <a:pt x="293131" y="264472"/>
                </a:lnTo>
                <a:lnTo>
                  <a:pt x="283051" y="273514"/>
                </a:lnTo>
                <a:lnTo>
                  <a:pt x="272520" y="282083"/>
                </a:lnTo>
                <a:lnTo>
                  <a:pt x="261690" y="290336"/>
                </a:lnTo>
                <a:lnTo>
                  <a:pt x="253200" y="297107"/>
                </a:lnTo>
                <a:lnTo>
                  <a:pt x="240380" y="308018"/>
                </a:lnTo>
                <a:lnTo>
                  <a:pt x="235183" y="313976"/>
                </a:lnTo>
                <a:lnTo>
                  <a:pt x="230449" y="320487"/>
                </a:lnTo>
                <a:lnTo>
                  <a:pt x="226022" y="327368"/>
                </a:lnTo>
                <a:lnTo>
                  <a:pt x="220531" y="331955"/>
                </a:lnTo>
                <a:lnTo>
                  <a:pt x="214331" y="335014"/>
                </a:lnTo>
                <a:lnTo>
                  <a:pt x="201938" y="339682"/>
                </a:lnTo>
                <a:lnTo>
                  <a:pt x="186551" y="349450"/>
                </a:lnTo>
                <a:lnTo>
                  <a:pt x="180247" y="353027"/>
                </a:lnTo>
                <a:lnTo>
                  <a:pt x="167739" y="359118"/>
                </a:lnTo>
                <a:lnTo>
                  <a:pt x="157947" y="361825"/>
                </a:lnTo>
                <a:lnTo>
                  <a:pt x="151018" y="362547"/>
                </a:lnTo>
                <a:lnTo>
                  <a:pt x="142589" y="363028"/>
                </a:lnTo>
                <a:lnTo>
                  <a:pt x="119295" y="363705"/>
                </a:lnTo>
                <a:lnTo>
                  <a:pt x="100046" y="363934"/>
                </a:lnTo>
                <a:lnTo>
                  <a:pt x="95908" y="362683"/>
                </a:lnTo>
                <a:lnTo>
                  <a:pt x="84015" y="356124"/>
                </a:lnTo>
                <a:lnTo>
                  <a:pt x="76286" y="354144"/>
                </a:lnTo>
                <a:lnTo>
                  <a:pt x="64795" y="353030"/>
                </a:lnTo>
                <a:lnTo>
                  <a:pt x="60977" y="351603"/>
                </a:lnTo>
                <a:lnTo>
                  <a:pt x="49535" y="344798"/>
                </a:lnTo>
                <a:lnTo>
                  <a:pt x="41912" y="342760"/>
                </a:lnTo>
                <a:lnTo>
                  <a:pt x="39371" y="340947"/>
                </a:lnTo>
                <a:lnTo>
                  <a:pt x="37677" y="338468"/>
                </a:lnTo>
                <a:lnTo>
                  <a:pt x="36548" y="335546"/>
                </a:lnTo>
                <a:lnTo>
                  <a:pt x="34525" y="333597"/>
                </a:lnTo>
                <a:lnTo>
                  <a:pt x="31907" y="332298"/>
                </a:lnTo>
                <a:lnTo>
                  <a:pt x="28891" y="331432"/>
                </a:lnTo>
                <a:lnTo>
                  <a:pt x="26880" y="329585"/>
                </a:lnTo>
                <a:lnTo>
                  <a:pt x="25540" y="327084"/>
                </a:lnTo>
                <a:lnTo>
                  <a:pt x="24647" y="324146"/>
                </a:lnTo>
                <a:lnTo>
                  <a:pt x="22781" y="322187"/>
                </a:lnTo>
                <a:lnTo>
                  <a:pt x="20267" y="320882"/>
                </a:lnTo>
                <a:lnTo>
                  <a:pt x="14048" y="319044"/>
                </a:lnTo>
                <a:lnTo>
                  <a:pt x="0" y="3182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2"/>
          <p:cNvSpPr/>
          <p:nvPr/>
        </p:nvSpPr>
        <p:spPr>
          <a:xfrm>
            <a:off x="2800350" y="5875019"/>
            <a:ext cx="194251" cy="365144"/>
          </a:xfrm>
          <a:custGeom>
            <a:avLst/>
            <a:gdLst/>
            <a:ahLst/>
            <a:cxnLst/>
            <a:rect l="0" t="0" r="0" b="0"/>
            <a:pathLst>
              <a:path w="194251" h="365144">
                <a:moveTo>
                  <a:pt x="0" y="0"/>
                </a:moveTo>
                <a:lnTo>
                  <a:pt x="0" y="70778"/>
                </a:lnTo>
                <a:lnTo>
                  <a:pt x="1270" y="77665"/>
                </a:lnTo>
                <a:lnTo>
                  <a:pt x="3386" y="86067"/>
                </a:lnTo>
                <a:lnTo>
                  <a:pt x="6067" y="95478"/>
                </a:lnTo>
                <a:lnTo>
                  <a:pt x="7855" y="104292"/>
                </a:lnTo>
                <a:lnTo>
                  <a:pt x="9046" y="112708"/>
                </a:lnTo>
                <a:lnTo>
                  <a:pt x="9841" y="120859"/>
                </a:lnTo>
                <a:lnTo>
                  <a:pt x="11640" y="127563"/>
                </a:lnTo>
                <a:lnTo>
                  <a:pt x="17027" y="138398"/>
                </a:lnTo>
                <a:lnTo>
                  <a:pt x="18971" y="144336"/>
                </a:lnTo>
                <a:lnTo>
                  <a:pt x="20267" y="150834"/>
                </a:lnTo>
                <a:lnTo>
                  <a:pt x="21131" y="157706"/>
                </a:lnTo>
                <a:lnTo>
                  <a:pt x="21707" y="164828"/>
                </a:lnTo>
                <a:lnTo>
                  <a:pt x="22091" y="172115"/>
                </a:lnTo>
                <a:lnTo>
                  <a:pt x="22518" y="186986"/>
                </a:lnTo>
                <a:lnTo>
                  <a:pt x="22708" y="202062"/>
                </a:lnTo>
                <a:lnTo>
                  <a:pt x="24028" y="209638"/>
                </a:lnTo>
                <a:lnTo>
                  <a:pt x="26179" y="217229"/>
                </a:lnTo>
                <a:lnTo>
                  <a:pt x="28882" y="224829"/>
                </a:lnTo>
                <a:lnTo>
                  <a:pt x="30685" y="232437"/>
                </a:lnTo>
                <a:lnTo>
                  <a:pt x="31886" y="240048"/>
                </a:lnTo>
                <a:lnTo>
                  <a:pt x="32687" y="247662"/>
                </a:lnTo>
                <a:lnTo>
                  <a:pt x="33222" y="254008"/>
                </a:lnTo>
                <a:lnTo>
                  <a:pt x="33815" y="264446"/>
                </a:lnTo>
                <a:lnTo>
                  <a:pt x="35243" y="271547"/>
                </a:lnTo>
                <a:lnTo>
                  <a:pt x="37465" y="280092"/>
                </a:lnTo>
                <a:lnTo>
                  <a:pt x="40217" y="289598"/>
                </a:lnTo>
                <a:lnTo>
                  <a:pt x="42051" y="298475"/>
                </a:lnTo>
                <a:lnTo>
                  <a:pt x="43274" y="306934"/>
                </a:lnTo>
                <a:lnTo>
                  <a:pt x="45236" y="326624"/>
                </a:lnTo>
                <a:lnTo>
                  <a:pt x="45505" y="322543"/>
                </a:lnTo>
                <a:lnTo>
                  <a:pt x="45677" y="293159"/>
                </a:lnTo>
                <a:lnTo>
                  <a:pt x="46961" y="284340"/>
                </a:lnTo>
                <a:lnTo>
                  <a:pt x="49087" y="275920"/>
                </a:lnTo>
                <a:lnTo>
                  <a:pt x="51775" y="267767"/>
                </a:lnTo>
                <a:lnTo>
                  <a:pt x="54836" y="259791"/>
                </a:lnTo>
                <a:lnTo>
                  <a:pt x="58148" y="251934"/>
                </a:lnTo>
                <a:lnTo>
                  <a:pt x="61625" y="244156"/>
                </a:lnTo>
                <a:lnTo>
                  <a:pt x="68875" y="228740"/>
                </a:lnTo>
                <a:lnTo>
                  <a:pt x="72587" y="221074"/>
                </a:lnTo>
                <a:lnTo>
                  <a:pt x="76331" y="214693"/>
                </a:lnTo>
                <a:lnTo>
                  <a:pt x="80097" y="209168"/>
                </a:lnTo>
                <a:lnTo>
                  <a:pt x="83878" y="204216"/>
                </a:lnTo>
                <a:lnTo>
                  <a:pt x="87669" y="199644"/>
                </a:lnTo>
                <a:lnTo>
                  <a:pt x="91466" y="195326"/>
                </a:lnTo>
                <a:lnTo>
                  <a:pt x="95267" y="191177"/>
                </a:lnTo>
                <a:lnTo>
                  <a:pt x="102877" y="183182"/>
                </a:lnTo>
                <a:lnTo>
                  <a:pt x="106685" y="179271"/>
                </a:lnTo>
                <a:lnTo>
                  <a:pt x="110493" y="176664"/>
                </a:lnTo>
                <a:lnTo>
                  <a:pt x="114302" y="174926"/>
                </a:lnTo>
                <a:lnTo>
                  <a:pt x="118111" y="173768"/>
                </a:lnTo>
                <a:lnTo>
                  <a:pt x="121921" y="171725"/>
                </a:lnTo>
                <a:lnTo>
                  <a:pt x="125730" y="169094"/>
                </a:lnTo>
                <a:lnTo>
                  <a:pt x="134902" y="161812"/>
                </a:lnTo>
                <a:lnTo>
                  <a:pt x="138195" y="161216"/>
                </a:lnTo>
                <a:lnTo>
                  <a:pt x="142930" y="160817"/>
                </a:lnTo>
                <a:lnTo>
                  <a:pt x="153694" y="160375"/>
                </a:lnTo>
                <a:lnTo>
                  <a:pt x="162711" y="160178"/>
                </a:lnTo>
                <a:lnTo>
                  <a:pt x="166894" y="161395"/>
                </a:lnTo>
                <a:lnTo>
                  <a:pt x="170953" y="163477"/>
                </a:lnTo>
                <a:lnTo>
                  <a:pt x="174928" y="166135"/>
                </a:lnTo>
                <a:lnTo>
                  <a:pt x="178849" y="170446"/>
                </a:lnTo>
                <a:lnTo>
                  <a:pt x="182732" y="175862"/>
                </a:lnTo>
                <a:lnTo>
                  <a:pt x="186591" y="182011"/>
                </a:lnTo>
                <a:lnTo>
                  <a:pt x="189164" y="188650"/>
                </a:lnTo>
                <a:lnTo>
                  <a:pt x="190879" y="195618"/>
                </a:lnTo>
                <a:lnTo>
                  <a:pt x="192023" y="202802"/>
                </a:lnTo>
                <a:lnTo>
                  <a:pt x="193293" y="214171"/>
                </a:lnTo>
                <a:lnTo>
                  <a:pt x="193858" y="223457"/>
                </a:lnTo>
                <a:lnTo>
                  <a:pt x="194109" y="231818"/>
                </a:lnTo>
                <a:lnTo>
                  <a:pt x="194250" y="249733"/>
                </a:lnTo>
                <a:lnTo>
                  <a:pt x="193000" y="256659"/>
                </a:lnTo>
                <a:lnTo>
                  <a:pt x="190896" y="263816"/>
                </a:lnTo>
                <a:lnTo>
                  <a:pt x="188224" y="271127"/>
                </a:lnTo>
                <a:lnTo>
                  <a:pt x="185173" y="278542"/>
                </a:lnTo>
                <a:lnTo>
                  <a:pt x="181868" y="286025"/>
                </a:lnTo>
                <a:lnTo>
                  <a:pt x="178395" y="293553"/>
                </a:lnTo>
                <a:lnTo>
                  <a:pt x="174810" y="299842"/>
                </a:lnTo>
                <a:lnTo>
                  <a:pt x="171150" y="305305"/>
                </a:lnTo>
                <a:lnTo>
                  <a:pt x="167440" y="310217"/>
                </a:lnTo>
                <a:lnTo>
                  <a:pt x="161156" y="317301"/>
                </a:lnTo>
                <a:lnTo>
                  <a:pt x="144015" y="335333"/>
                </a:lnTo>
                <a:lnTo>
                  <a:pt x="136650" y="341665"/>
                </a:lnTo>
                <a:lnTo>
                  <a:pt x="130470" y="345887"/>
                </a:lnTo>
                <a:lnTo>
                  <a:pt x="125080" y="348701"/>
                </a:lnTo>
                <a:lnTo>
                  <a:pt x="120216" y="351847"/>
                </a:lnTo>
                <a:lnTo>
                  <a:pt x="115704" y="355216"/>
                </a:lnTo>
                <a:lnTo>
                  <a:pt x="111426" y="358730"/>
                </a:lnTo>
                <a:lnTo>
                  <a:pt x="107304" y="361073"/>
                </a:lnTo>
                <a:lnTo>
                  <a:pt x="103286" y="362636"/>
                </a:lnTo>
                <a:lnTo>
                  <a:pt x="99337" y="363678"/>
                </a:lnTo>
                <a:lnTo>
                  <a:pt x="95435" y="364372"/>
                </a:lnTo>
                <a:lnTo>
                  <a:pt x="91563" y="364835"/>
                </a:lnTo>
                <a:lnTo>
                  <a:pt x="87712" y="365143"/>
                </a:lnTo>
                <a:lnTo>
                  <a:pt x="82604" y="364079"/>
                </a:lnTo>
                <a:lnTo>
                  <a:pt x="76660" y="362099"/>
                </a:lnTo>
                <a:lnTo>
                  <a:pt x="70156" y="359510"/>
                </a:lnTo>
                <a:lnTo>
                  <a:pt x="64551" y="357783"/>
                </a:lnTo>
                <a:lnTo>
                  <a:pt x="59544" y="356633"/>
                </a:lnTo>
                <a:lnTo>
                  <a:pt x="48450" y="354785"/>
                </a:lnTo>
                <a:lnTo>
                  <a:pt x="47540" y="353364"/>
                </a:lnTo>
                <a:lnTo>
                  <a:pt x="4572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3"/>
          <p:cNvSpPr/>
          <p:nvPr/>
        </p:nvSpPr>
        <p:spPr>
          <a:xfrm>
            <a:off x="3063384" y="5966459"/>
            <a:ext cx="171306" cy="205742"/>
          </a:xfrm>
          <a:custGeom>
            <a:avLst/>
            <a:gdLst/>
            <a:ahLst/>
            <a:cxnLst/>
            <a:rect l="0" t="0" r="0" b="0"/>
            <a:pathLst>
              <a:path w="171306" h="205742">
                <a:moveTo>
                  <a:pt x="102726" y="0"/>
                </a:moveTo>
                <a:lnTo>
                  <a:pt x="96658" y="6068"/>
                </a:lnTo>
                <a:lnTo>
                  <a:pt x="93600" y="7856"/>
                </a:lnTo>
                <a:lnTo>
                  <a:pt x="90292" y="9047"/>
                </a:lnTo>
                <a:lnTo>
                  <a:pt x="86817" y="9842"/>
                </a:lnTo>
                <a:lnTo>
                  <a:pt x="83229" y="11641"/>
                </a:lnTo>
                <a:lnTo>
                  <a:pt x="79568" y="14111"/>
                </a:lnTo>
                <a:lnTo>
                  <a:pt x="75857" y="17028"/>
                </a:lnTo>
                <a:lnTo>
                  <a:pt x="72113" y="21512"/>
                </a:lnTo>
                <a:lnTo>
                  <a:pt x="68348" y="27041"/>
                </a:lnTo>
                <a:lnTo>
                  <a:pt x="64567" y="33268"/>
                </a:lnTo>
                <a:lnTo>
                  <a:pt x="60777" y="38688"/>
                </a:lnTo>
                <a:lnTo>
                  <a:pt x="56979" y="43572"/>
                </a:lnTo>
                <a:lnTo>
                  <a:pt x="53178" y="48099"/>
                </a:lnTo>
                <a:lnTo>
                  <a:pt x="49374" y="51116"/>
                </a:lnTo>
                <a:lnTo>
                  <a:pt x="45568" y="53127"/>
                </a:lnTo>
                <a:lnTo>
                  <a:pt x="41760" y="54468"/>
                </a:lnTo>
                <a:lnTo>
                  <a:pt x="37952" y="56632"/>
                </a:lnTo>
                <a:lnTo>
                  <a:pt x="34143" y="59345"/>
                </a:lnTo>
                <a:lnTo>
                  <a:pt x="30334" y="62424"/>
                </a:lnTo>
                <a:lnTo>
                  <a:pt x="26525" y="67016"/>
                </a:lnTo>
                <a:lnTo>
                  <a:pt x="22715" y="72618"/>
                </a:lnTo>
                <a:lnTo>
                  <a:pt x="18905" y="78892"/>
                </a:lnTo>
                <a:lnTo>
                  <a:pt x="16365" y="84345"/>
                </a:lnTo>
                <a:lnTo>
                  <a:pt x="14672" y="89250"/>
                </a:lnTo>
                <a:lnTo>
                  <a:pt x="13543" y="93790"/>
                </a:lnTo>
                <a:lnTo>
                  <a:pt x="12791" y="98087"/>
                </a:lnTo>
                <a:lnTo>
                  <a:pt x="12289" y="102222"/>
                </a:lnTo>
                <a:lnTo>
                  <a:pt x="11955" y="106248"/>
                </a:lnTo>
                <a:lnTo>
                  <a:pt x="10462" y="110202"/>
                </a:lnTo>
                <a:lnTo>
                  <a:pt x="8196" y="114108"/>
                </a:lnTo>
                <a:lnTo>
                  <a:pt x="5416" y="117982"/>
                </a:lnTo>
                <a:lnTo>
                  <a:pt x="3562" y="123105"/>
                </a:lnTo>
                <a:lnTo>
                  <a:pt x="2327" y="129060"/>
                </a:lnTo>
                <a:lnTo>
                  <a:pt x="344" y="144733"/>
                </a:lnTo>
                <a:lnTo>
                  <a:pt x="181" y="148559"/>
                </a:lnTo>
                <a:lnTo>
                  <a:pt x="0" y="159583"/>
                </a:lnTo>
                <a:lnTo>
                  <a:pt x="1222" y="164809"/>
                </a:lnTo>
                <a:lnTo>
                  <a:pt x="3307" y="169562"/>
                </a:lnTo>
                <a:lnTo>
                  <a:pt x="5966" y="174002"/>
                </a:lnTo>
                <a:lnTo>
                  <a:pt x="7739" y="178231"/>
                </a:lnTo>
                <a:lnTo>
                  <a:pt x="8921" y="182321"/>
                </a:lnTo>
                <a:lnTo>
                  <a:pt x="9710" y="186318"/>
                </a:lnTo>
                <a:lnTo>
                  <a:pt x="11505" y="188982"/>
                </a:lnTo>
                <a:lnTo>
                  <a:pt x="13972" y="190758"/>
                </a:lnTo>
                <a:lnTo>
                  <a:pt x="20988" y="193609"/>
                </a:lnTo>
                <a:lnTo>
                  <a:pt x="25335" y="193999"/>
                </a:lnTo>
                <a:lnTo>
                  <a:pt x="32405" y="194249"/>
                </a:lnTo>
                <a:lnTo>
                  <a:pt x="49902" y="194305"/>
                </a:lnTo>
                <a:lnTo>
                  <a:pt x="53540" y="193037"/>
                </a:lnTo>
                <a:lnTo>
                  <a:pt x="57235" y="190921"/>
                </a:lnTo>
                <a:lnTo>
                  <a:pt x="60968" y="188241"/>
                </a:lnTo>
                <a:lnTo>
                  <a:pt x="64728" y="183914"/>
                </a:lnTo>
                <a:lnTo>
                  <a:pt x="68504" y="178489"/>
                </a:lnTo>
                <a:lnTo>
                  <a:pt x="72291" y="172333"/>
                </a:lnTo>
                <a:lnTo>
                  <a:pt x="76086" y="166959"/>
                </a:lnTo>
                <a:lnTo>
                  <a:pt x="79886" y="162106"/>
                </a:lnTo>
                <a:lnTo>
                  <a:pt x="83689" y="157601"/>
                </a:lnTo>
                <a:lnTo>
                  <a:pt x="87494" y="152058"/>
                </a:lnTo>
                <a:lnTo>
                  <a:pt x="91301" y="145821"/>
                </a:lnTo>
                <a:lnTo>
                  <a:pt x="95110" y="139124"/>
                </a:lnTo>
                <a:lnTo>
                  <a:pt x="97648" y="133389"/>
                </a:lnTo>
                <a:lnTo>
                  <a:pt x="99341" y="128297"/>
                </a:lnTo>
                <a:lnTo>
                  <a:pt x="100469" y="123631"/>
                </a:lnTo>
                <a:lnTo>
                  <a:pt x="101221" y="119251"/>
                </a:lnTo>
                <a:lnTo>
                  <a:pt x="101723" y="115061"/>
                </a:lnTo>
                <a:lnTo>
                  <a:pt x="102057" y="110997"/>
                </a:lnTo>
                <a:lnTo>
                  <a:pt x="103550" y="104478"/>
                </a:lnTo>
                <a:lnTo>
                  <a:pt x="105815" y="96322"/>
                </a:lnTo>
                <a:lnTo>
                  <a:pt x="108595" y="87075"/>
                </a:lnTo>
                <a:lnTo>
                  <a:pt x="110449" y="79640"/>
                </a:lnTo>
                <a:lnTo>
                  <a:pt x="111684" y="73414"/>
                </a:lnTo>
                <a:lnTo>
                  <a:pt x="112508" y="67992"/>
                </a:lnTo>
                <a:lnTo>
                  <a:pt x="114327" y="63109"/>
                </a:lnTo>
                <a:lnTo>
                  <a:pt x="116810" y="58582"/>
                </a:lnTo>
                <a:lnTo>
                  <a:pt x="119735" y="54295"/>
                </a:lnTo>
                <a:lnTo>
                  <a:pt x="121685" y="50167"/>
                </a:lnTo>
                <a:lnTo>
                  <a:pt x="122986" y="46144"/>
                </a:lnTo>
                <a:lnTo>
                  <a:pt x="123852" y="42193"/>
                </a:lnTo>
                <a:lnTo>
                  <a:pt x="124430" y="37019"/>
                </a:lnTo>
                <a:lnTo>
                  <a:pt x="124815" y="31029"/>
                </a:lnTo>
                <a:lnTo>
                  <a:pt x="125072" y="24496"/>
                </a:lnTo>
                <a:lnTo>
                  <a:pt x="123973" y="20141"/>
                </a:lnTo>
                <a:lnTo>
                  <a:pt x="121971" y="17237"/>
                </a:lnTo>
                <a:lnTo>
                  <a:pt x="115699" y="12578"/>
                </a:lnTo>
                <a:lnTo>
                  <a:pt x="118228" y="18714"/>
                </a:lnTo>
                <a:lnTo>
                  <a:pt x="120680" y="23906"/>
                </a:lnTo>
                <a:lnTo>
                  <a:pt x="121046" y="28637"/>
                </a:lnTo>
                <a:lnTo>
                  <a:pt x="120019" y="33062"/>
                </a:lnTo>
                <a:lnTo>
                  <a:pt x="118065" y="37281"/>
                </a:lnTo>
                <a:lnTo>
                  <a:pt x="118032" y="42635"/>
                </a:lnTo>
                <a:lnTo>
                  <a:pt x="119280" y="48743"/>
                </a:lnTo>
                <a:lnTo>
                  <a:pt x="121382" y="55355"/>
                </a:lnTo>
                <a:lnTo>
                  <a:pt x="122783" y="63574"/>
                </a:lnTo>
                <a:lnTo>
                  <a:pt x="123717" y="72863"/>
                </a:lnTo>
                <a:lnTo>
                  <a:pt x="124340" y="82866"/>
                </a:lnTo>
                <a:lnTo>
                  <a:pt x="125032" y="100752"/>
                </a:lnTo>
                <a:lnTo>
                  <a:pt x="125216" y="109079"/>
                </a:lnTo>
                <a:lnTo>
                  <a:pt x="126610" y="117169"/>
                </a:lnTo>
                <a:lnTo>
                  <a:pt x="128808" y="125103"/>
                </a:lnTo>
                <a:lnTo>
                  <a:pt x="131544" y="132932"/>
                </a:lnTo>
                <a:lnTo>
                  <a:pt x="134638" y="140692"/>
                </a:lnTo>
                <a:lnTo>
                  <a:pt x="137971" y="148405"/>
                </a:lnTo>
                <a:lnTo>
                  <a:pt x="141462" y="156087"/>
                </a:lnTo>
                <a:lnTo>
                  <a:pt x="143790" y="162477"/>
                </a:lnTo>
                <a:lnTo>
                  <a:pt x="145342" y="168009"/>
                </a:lnTo>
                <a:lnTo>
                  <a:pt x="147832" y="179942"/>
                </a:lnTo>
                <a:lnTo>
                  <a:pt x="151560" y="184962"/>
                </a:lnTo>
                <a:lnTo>
                  <a:pt x="154332" y="188078"/>
                </a:lnTo>
                <a:lnTo>
                  <a:pt x="160798" y="194927"/>
                </a:lnTo>
                <a:lnTo>
                  <a:pt x="171305" y="205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94"/>
          <p:cNvSpPr/>
          <p:nvPr/>
        </p:nvSpPr>
        <p:spPr>
          <a:xfrm>
            <a:off x="3292339" y="5920739"/>
            <a:ext cx="125078" cy="320041"/>
          </a:xfrm>
          <a:custGeom>
            <a:avLst/>
            <a:gdLst/>
            <a:ahLst/>
            <a:cxnLst/>
            <a:rect l="0" t="0" r="0" b="0"/>
            <a:pathLst>
              <a:path w="125078" h="320041">
                <a:moveTo>
                  <a:pt x="68081" y="0"/>
                </a:moveTo>
                <a:lnTo>
                  <a:pt x="62013" y="6069"/>
                </a:lnTo>
                <a:lnTo>
                  <a:pt x="60225" y="9125"/>
                </a:lnTo>
                <a:lnTo>
                  <a:pt x="58239" y="15909"/>
                </a:lnTo>
                <a:lnTo>
                  <a:pt x="56440" y="19496"/>
                </a:lnTo>
                <a:lnTo>
                  <a:pt x="53970" y="23157"/>
                </a:lnTo>
                <a:lnTo>
                  <a:pt x="51053" y="26868"/>
                </a:lnTo>
                <a:lnTo>
                  <a:pt x="49109" y="30612"/>
                </a:lnTo>
                <a:lnTo>
                  <a:pt x="46949" y="38160"/>
                </a:lnTo>
                <a:lnTo>
                  <a:pt x="45103" y="41950"/>
                </a:lnTo>
                <a:lnTo>
                  <a:pt x="42602" y="45747"/>
                </a:lnTo>
                <a:lnTo>
                  <a:pt x="39665" y="49548"/>
                </a:lnTo>
                <a:lnTo>
                  <a:pt x="35167" y="57162"/>
                </a:lnTo>
                <a:lnTo>
                  <a:pt x="29628" y="67318"/>
                </a:lnTo>
                <a:lnTo>
                  <a:pt x="23395" y="79169"/>
                </a:lnTo>
                <a:lnTo>
                  <a:pt x="19241" y="88339"/>
                </a:lnTo>
                <a:lnTo>
                  <a:pt x="16471" y="95723"/>
                </a:lnTo>
                <a:lnTo>
                  <a:pt x="14624" y="101915"/>
                </a:lnTo>
                <a:lnTo>
                  <a:pt x="13393" y="107313"/>
                </a:lnTo>
                <a:lnTo>
                  <a:pt x="12025" y="116699"/>
                </a:lnTo>
                <a:lnTo>
                  <a:pt x="10390" y="120979"/>
                </a:lnTo>
                <a:lnTo>
                  <a:pt x="8030" y="125103"/>
                </a:lnTo>
                <a:lnTo>
                  <a:pt x="5187" y="129122"/>
                </a:lnTo>
                <a:lnTo>
                  <a:pt x="2028" y="136975"/>
                </a:lnTo>
                <a:lnTo>
                  <a:pt x="0" y="146296"/>
                </a:lnTo>
                <a:lnTo>
                  <a:pt x="1103" y="148331"/>
                </a:lnTo>
                <a:lnTo>
                  <a:pt x="3109" y="150957"/>
                </a:lnTo>
                <a:lnTo>
                  <a:pt x="9386" y="158230"/>
                </a:lnTo>
                <a:lnTo>
                  <a:pt x="11170" y="158827"/>
                </a:lnTo>
                <a:lnTo>
                  <a:pt x="13631" y="159225"/>
                </a:lnTo>
                <a:lnTo>
                  <a:pt x="16541" y="159490"/>
                </a:lnTo>
                <a:lnTo>
                  <a:pt x="21020" y="158397"/>
                </a:lnTo>
                <a:lnTo>
                  <a:pt x="26547" y="156398"/>
                </a:lnTo>
                <a:lnTo>
                  <a:pt x="32771" y="153796"/>
                </a:lnTo>
                <a:lnTo>
                  <a:pt x="38191" y="152060"/>
                </a:lnTo>
                <a:lnTo>
                  <a:pt x="43074" y="150904"/>
                </a:lnTo>
                <a:lnTo>
                  <a:pt x="53969" y="149047"/>
                </a:lnTo>
                <a:lnTo>
                  <a:pt x="57403" y="148895"/>
                </a:lnTo>
                <a:lnTo>
                  <a:pt x="73101" y="148681"/>
                </a:lnTo>
                <a:lnTo>
                  <a:pt x="94408" y="148602"/>
                </a:lnTo>
                <a:lnTo>
                  <a:pt x="97062" y="149868"/>
                </a:lnTo>
                <a:lnTo>
                  <a:pt x="98832" y="151982"/>
                </a:lnTo>
                <a:lnTo>
                  <a:pt x="100012" y="154662"/>
                </a:lnTo>
                <a:lnTo>
                  <a:pt x="102068" y="156448"/>
                </a:lnTo>
                <a:lnTo>
                  <a:pt x="104709" y="157639"/>
                </a:lnTo>
                <a:lnTo>
                  <a:pt x="107739" y="158432"/>
                </a:lnTo>
                <a:lnTo>
                  <a:pt x="109760" y="160232"/>
                </a:lnTo>
                <a:lnTo>
                  <a:pt x="111107" y="162701"/>
                </a:lnTo>
                <a:lnTo>
                  <a:pt x="112005" y="165617"/>
                </a:lnTo>
                <a:lnTo>
                  <a:pt x="113874" y="168832"/>
                </a:lnTo>
                <a:lnTo>
                  <a:pt x="116389" y="172245"/>
                </a:lnTo>
                <a:lnTo>
                  <a:pt x="119336" y="175790"/>
                </a:lnTo>
                <a:lnTo>
                  <a:pt x="121301" y="179423"/>
                </a:lnTo>
                <a:lnTo>
                  <a:pt x="123484" y="186848"/>
                </a:lnTo>
                <a:lnTo>
                  <a:pt x="124454" y="194380"/>
                </a:lnTo>
                <a:lnTo>
                  <a:pt x="124713" y="198167"/>
                </a:lnTo>
                <a:lnTo>
                  <a:pt x="125001" y="212535"/>
                </a:lnTo>
                <a:lnTo>
                  <a:pt x="125077" y="221700"/>
                </a:lnTo>
                <a:lnTo>
                  <a:pt x="123858" y="229080"/>
                </a:lnTo>
                <a:lnTo>
                  <a:pt x="121776" y="235270"/>
                </a:lnTo>
                <a:lnTo>
                  <a:pt x="109308" y="260398"/>
                </a:lnTo>
                <a:lnTo>
                  <a:pt x="104456" y="267579"/>
                </a:lnTo>
                <a:lnTo>
                  <a:pt x="98681" y="274906"/>
                </a:lnTo>
                <a:lnTo>
                  <a:pt x="92290" y="282331"/>
                </a:lnTo>
                <a:lnTo>
                  <a:pt x="86761" y="288550"/>
                </a:lnTo>
                <a:lnTo>
                  <a:pt x="77230" y="298848"/>
                </a:lnTo>
                <a:lnTo>
                  <a:pt x="72910" y="302102"/>
                </a:lnTo>
                <a:lnTo>
                  <a:pt x="68760" y="304272"/>
                </a:lnTo>
                <a:lnTo>
                  <a:pt x="64723" y="305718"/>
                </a:lnTo>
                <a:lnTo>
                  <a:pt x="60763" y="307952"/>
                </a:lnTo>
                <a:lnTo>
                  <a:pt x="56852" y="310712"/>
                </a:lnTo>
                <a:lnTo>
                  <a:pt x="52975" y="313821"/>
                </a:lnTo>
                <a:lnTo>
                  <a:pt x="49120" y="315894"/>
                </a:lnTo>
                <a:lnTo>
                  <a:pt x="45280" y="317276"/>
                </a:lnTo>
                <a:lnTo>
                  <a:pt x="22361" y="3200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5"/>
          <p:cNvSpPr/>
          <p:nvPr/>
        </p:nvSpPr>
        <p:spPr>
          <a:xfrm>
            <a:off x="3440429" y="5955043"/>
            <a:ext cx="194312" cy="205669"/>
          </a:xfrm>
          <a:custGeom>
            <a:avLst/>
            <a:gdLst/>
            <a:ahLst/>
            <a:cxnLst/>
            <a:rect l="0" t="0" r="0" b="0"/>
            <a:pathLst>
              <a:path w="194312" h="205669">
                <a:moveTo>
                  <a:pt x="0" y="79996"/>
                </a:moveTo>
                <a:lnTo>
                  <a:pt x="17028" y="97024"/>
                </a:lnTo>
                <a:lnTo>
                  <a:pt x="20242" y="98968"/>
                </a:lnTo>
                <a:lnTo>
                  <a:pt x="23655" y="100264"/>
                </a:lnTo>
                <a:lnTo>
                  <a:pt x="27200" y="101128"/>
                </a:lnTo>
                <a:lnTo>
                  <a:pt x="30834" y="100434"/>
                </a:lnTo>
                <a:lnTo>
                  <a:pt x="34526" y="98702"/>
                </a:lnTo>
                <a:lnTo>
                  <a:pt x="38258" y="96276"/>
                </a:lnTo>
                <a:lnTo>
                  <a:pt x="42015" y="94660"/>
                </a:lnTo>
                <a:lnTo>
                  <a:pt x="45790" y="93582"/>
                </a:lnTo>
                <a:lnTo>
                  <a:pt x="49577" y="92863"/>
                </a:lnTo>
                <a:lnTo>
                  <a:pt x="53372" y="91115"/>
                </a:lnTo>
                <a:lnTo>
                  <a:pt x="57171" y="88678"/>
                </a:lnTo>
                <a:lnTo>
                  <a:pt x="60974" y="85785"/>
                </a:lnTo>
                <a:lnTo>
                  <a:pt x="66050" y="82585"/>
                </a:lnTo>
                <a:lnTo>
                  <a:pt x="71974" y="79182"/>
                </a:lnTo>
                <a:lnTo>
                  <a:pt x="78462" y="75644"/>
                </a:lnTo>
                <a:lnTo>
                  <a:pt x="84058" y="73284"/>
                </a:lnTo>
                <a:lnTo>
                  <a:pt x="89059" y="71712"/>
                </a:lnTo>
                <a:lnTo>
                  <a:pt x="100142" y="69188"/>
                </a:lnTo>
                <a:lnTo>
                  <a:pt x="105045" y="65456"/>
                </a:lnTo>
                <a:lnTo>
                  <a:pt x="108130" y="62683"/>
                </a:lnTo>
                <a:lnTo>
                  <a:pt x="111457" y="60834"/>
                </a:lnTo>
                <a:lnTo>
                  <a:pt x="114945" y="59602"/>
                </a:lnTo>
                <a:lnTo>
                  <a:pt x="118540" y="58780"/>
                </a:lnTo>
                <a:lnTo>
                  <a:pt x="120937" y="56962"/>
                </a:lnTo>
                <a:lnTo>
                  <a:pt x="122535" y="54480"/>
                </a:lnTo>
                <a:lnTo>
                  <a:pt x="125099" y="47439"/>
                </a:lnTo>
                <a:lnTo>
                  <a:pt x="125450" y="43090"/>
                </a:lnTo>
                <a:lnTo>
                  <a:pt x="125675" y="36017"/>
                </a:lnTo>
                <a:lnTo>
                  <a:pt x="125726" y="18520"/>
                </a:lnTo>
                <a:lnTo>
                  <a:pt x="124457" y="16152"/>
                </a:lnTo>
                <a:lnTo>
                  <a:pt x="122342" y="14574"/>
                </a:lnTo>
                <a:lnTo>
                  <a:pt x="119661" y="13521"/>
                </a:lnTo>
                <a:lnTo>
                  <a:pt x="117875" y="11550"/>
                </a:lnTo>
                <a:lnTo>
                  <a:pt x="116683" y="8965"/>
                </a:lnTo>
                <a:lnTo>
                  <a:pt x="115889" y="5972"/>
                </a:lnTo>
                <a:lnTo>
                  <a:pt x="114090" y="3977"/>
                </a:lnTo>
                <a:lnTo>
                  <a:pt x="111620" y="2647"/>
                </a:lnTo>
                <a:lnTo>
                  <a:pt x="104599" y="512"/>
                </a:lnTo>
                <a:lnTo>
                  <a:pt x="101483" y="336"/>
                </a:lnTo>
                <a:lnTo>
                  <a:pt x="83340" y="33"/>
                </a:lnTo>
                <a:lnTo>
                  <a:pt x="74929" y="0"/>
                </a:lnTo>
                <a:lnTo>
                  <a:pt x="72813" y="1266"/>
                </a:lnTo>
                <a:lnTo>
                  <a:pt x="71402" y="3379"/>
                </a:lnTo>
                <a:lnTo>
                  <a:pt x="70462" y="6058"/>
                </a:lnTo>
                <a:lnTo>
                  <a:pt x="66030" y="12422"/>
                </a:lnTo>
                <a:lnTo>
                  <a:pt x="63070" y="15897"/>
                </a:lnTo>
                <a:lnTo>
                  <a:pt x="61097" y="20753"/>
                </a:lnTo>
                <a:lnTo>
                  <a:pt x="59782" y="26531"/>
                </a:lnTo>
                <a:lnTo>
                  <a:pt x="58904" y="32923"/>
                </a:lnTo>
                <a:lnTo>
                  <a:pt x="58320" y="39724"/>
                </a:lnTo>
                <a:lnTo>
                  <a:pt x="57930" y="46798"/>
                </a:lnTo>
                <a:lnTo>
                  <a:pt x="57670" y="54054"/>
                </a:lnTo>
                <a:lnTo>
                  <a:pt x="56227" y="60162"/>
                </a:lnTo>
                <a:lnTo>
                  <a:pt x="53995" y="65503"/>
                </a:lnTo>
                <a:lnTo>
                  <a:pt x="51237" y="70335"/>
                </a:lnTo>
                <a:lnTo>
                  <a:pt x="49398" y="74826"/>
                </a:lnTo>
                <a:lnTo>
                  <a:pt x="48172" y="79089"/>
                </a:lnTo>
                <a:lnTo>
                  <a:pt x="47355" y="83201"/>
                </a:lnTo>
                <a:lnTo>
                  <a:pt x="46810" y="87213"/>
                </a:lnTo>
                <a:lnTo>
                  <a:pt x="46447" y="91158"/>
                </a:lnTo>
                <a:lnTo>
                  <a:pt x="46205" y="95057"/>
                </a:lnTo>
                <a:lnTo>
                  <a:pt x="45936" y="106164"/>
                </a:lnTo>
                <a:lnTo>
                  <a:pt x="45763" y="127922"/>
                </a:lnTo>
                <a:lnTo>
                  <a:pt x="47019" y="132266"/>
                </a:lnTo>
                <a:lnTo>
                  <a:pt x="49126" y="136434"/>
                </a:lnTo>
                <a:lnTo>
                  <a:pt x="51801" y="140481"/>
                </a:lnTo>
                <a:lnTo>
                  <a:pt x="53584" y="144449"/>
                </a:lnTo>
                <a:lnTo>
                  <a:pt x="54773" y="148365"/>
                </a:lnTo>
                <a:lnTo>
                  <a:pt x="55566" y="152245"/>
                </a:lnTo>
                <a:lnTo>
                  <a:pt x="56094" y="156102"/>
                </a:lnTo>
                <a:lnTo>
                  <a:pt x="56446" y="159944"/>
                </a:lnTo>
                <a:lnTo>
                  <a:pt x="56681" y="163775"/>
                </a:lnTo>
                <a:lnTo>
                  <a:pt x="56942" y="171418"/>
                </a:lnTo>
                <a:lnTo>
                  <a:pt x="57011" y="175234"/>
                </a:lnTo>
                <a:lnTo>
                  <a:pt x="58328" y="179048"/>
                </a:lnTo>
                <a:lnTo>
                  <a:pt x="60475" y="182861"/>
                </a:lnTo>
                <a:lnTo>
                  <a:pt x="63177" y="186673"/>
                </a:lnTo>
                <a:lnTo>
                  <a:pt x="64978" y="190484"/>
                </a:lnTo>
                <a:lnTo>
                  <a:pt x="66179" y="194295"/>
                </a:lnTo>
                <a:lnTo>
                  <a:pt x="66979" y="198105"/>
                </a:lnTo>
                <a:lnTo>
                  <a:pt x="68783" y="200645"/>
                </a:lnTo>
                <a:lnTo>
                  <a:pt x="71256" y="202339"/>
                </a:lnTo>
                <a:lnTo>
                  <a:pt x="74174" y="203468"/>
                </a:lnTo>
                <a:lnTo>
                  <a:pt x="77389" y="204221"/>
                </a:lnTo>
                <a:lnTo>
                  <a:pt x="80803" y="204723"/>
                </a:lnTo>
                <a:lnTo>
                  <a:pt x="84349" y="205057"/>
                </a:lnTo>
                <a:lnTo>
                  <a:pt x="87983" y="205280"/>
                </a:lnTo>
                <a:lnTo>
                  <a:pt x="95407" y="205528"/>
                </a:lnTo>
                <a:lnTo>
                  <a:pt x="106727" y="205668"/>
                </a:lnTo>
                <a:lnTo>
                  <a:pt x="110522" y="204418"/>
                </a:lnTo>
                <a:lnTo>
                  <a:pt x="114321" y="202314"/>
                </a:lnTo>
                <a:lnTo>
                  <a:pt x="118124" y="199642"/>
                </a:lnTo>
                <a:lnTo>
                  <a:pt x="121930" y="196590"/>
                </a:lnTo>
                <a:lnTo>
                  <a:pt x="125737" y="193285"/>
                </a:lnTo>
                <a:lnTo>
                  <a:pt x="129545" y="189813"/>
                </a:lnTo>
                <a:lnTo>
                  <a:pt x="140549" y="179180"/>
                </a:lnTo>
                <a:lnTo>
                  <a:pt x="147040" y="172789"/>
                </a:lnTo>
                <a:lnTo>
                  <a:pt x="151367" y="167258"/>
                </a:lnTo>
                <a:lnTo>
                  <a:pt x="154251" y="162301"/>
                </a:lnTo>
                <a:lnTo>
                  <a:pt x="156175" y="157726"/>
                </a:lnTo>
                <a:lnTo>
                  <a:pt x="158726" y="153406"/>
                </a:lnTo>
                <a:lnTo>
                  <a:pt x="161698" y="149256"/>
                </a:lnTo>
                <a:lnTo>
                  <a:pt x="164949" y="145219"/>
                </a:lnTo>
                <a:lnTo>
                  <a:pt x="168386" y="141258"/>
                </a:lnTo>
                <a:lnTo>
                  <a:pt x="171948" y="137348"/>
                </a:lnTo>
                <a:lnTo>
                  <a:pt x="179291" y="129616"/>
                </a:lnTo>
                <a:lnTo>
                  <a:pt x="194311" y="1142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96"/>
          <p:cNvSpPr/>
          <p:nvPr/>
        </p:nvSpPr>
        <p:spPr>
          <a:xfrm>
            <a:off x="6377939" y="3842268"/>
            <a:ext cx="331471" cy="341112"/>
          </a:xfrm>
          <a:custGeom>
            <a:avLst/>
            <a:gdLst/>
            <a:ahLst/>
            <a:cxnLst/>
            <a:rect l="0" t="0" r="0" b="0"/>
            <a:pathLst>
              <a:path w="331471" h="341112">
                <a:moveTo>
                  <a:pt x="0" y="341111"/>
                </a:moveTo>
                <a:lnTo>
                  <a:pt x="31819" y="325203"/>
                </a:lnTo>
                <a:lnTo>
                  <a:pt x="37723" y="321615"/>
                </a:lnTo>
                <a:lnTo>
                  <a:pt x="47669" y="314243"/>
                </a:lnTo>
                <a:lnTo>
                  <a:pt x="56323" y="306734"/>
                </a:lnTo>
                <a:lnTo>
                  <a:pt x="65673" y="297892"/>
                </a:lnTo>
                <a:lnTo>
                  <a:pt x="93614" y="270305"/>
                </a:lnTo>
                <a:lnTo>
                  <a:pt x="97969" y="264697"/>
                </a:lnTo>
                <a:lnTo>
                  <a:pt x="102143" y="258419"/>
                </a:lnTo>
                <a:lnTo>
                  <a:pt x="106195" y="251693"/>
                </a:lnTo>
                <a:lnTo>
                  <a:pt x="110167" y="244669"/>
                </a:lnTo>
                <a:lnTo>
                  <a:pt x="117967" y="230091"/>
                </a:lnTo>
                <a:lnTo>
                  <a:pt x="121825" y="223918"/>
                </a:lnTo>
                <a:lnTo>
                  <a:pt x="129497" y="213672"/>
                </a:lnTo>
                <a:lnTo>
                  <a:pt x="134592" y="204082"/>
                </a:lnTo>
                <a:lnTo>
                  <a:pt x="140529" y="191338"/>
                </a:lnTo>
                <a:lnTo>
                  <a:pt x="147026" y="176493"/>
                </a:lnTo>
                <a:lnTo>
                  <a:pt x="153897" y="162785"/>
                </a:lnTo>
                <a:lnTo>
                  <a:pt x="161019" y="149837"/>
                </a:lnTo>
                <a:lnTo>
                  <a:pt x="168306" y="137396"/>
                </a:lnTo>
                <a:lnTo>
                  <a:pt x="173164" y="126561"/>
                </a:lnTo>
                <a:lnTo>
                  <a:pt x="176403" y="116798"/>
                </a:lnTo>
                <a:lnTo>
                  <a:pt x="178562" y="107749"/>
                </a:lnTo>
                <a:lnTo>
                  <a:pt x="180001" y="100447"/>
                </a:lnTo>
                <a:lnTo>
                  <a:pt x="180961" y="94308"/>
                </a:lnTo>
                <a:lnTo>
                  <a:pt x="181601" y="88946"/>
                </a:lnTo>
                <a:lnTo>
                  <a:pt x="182028" y="82831"/>
                </a:lnTo>
                <a:lnTo>
                  <a:pt x="182312" y="76215"/>
                </a:lnTo>
                <a:lnTo>
                  <a:pt x="182712" y="58154"/>
                </a:lnTo>
                <a:lnTo>
                  <a:pt x="182847" y="40673"/>
                </a:lnTo>
                <a:lnTo>
                  <a:pt x="181589" y="36679"/>
                </a:lnTo>
                <a:lnTo>
                  <a:pt x="176803" y="28855"/>
                </a:lnTo>
                <a:lnTo>
                  <a:pt x="173830" y="21144"/>
                </a:lnTo>
                <a:lnTo>
                  <a:pt x="171920" y="11914"/>
                </a:lnTo>
                <a:lnTo>
                  <a:pt x="165522" y="4247"/>
                </a:lnTo>
                <a:lnTo>
                  <a:pt x="162418" y="2235"/>
                </a:lnTo>
                <a:lnTo>
                  <a:pt x="155583" y="0"/>
                </a:lnTo>
                <a:lnTo>
                  <a:pt x="151982" y="674"/>
                </a:lnTo>
                <a:lnTo>
                  <a:pt x="144594" y="4809"/>
                </a:lnTo>
                <a:lnTo>
                  <a:pt x="137078" y="7494"/>
                </a:lnTo>
                <a:lnTo>
                  <a:pt x="133296" y="8210"/>
                </a:lnTo>
                <a:lnTo>
                  <a:pt x="130773" y="9957"/>
                </a:lnTo>
                <a:lnTo>
                  <a:pt x="129093" y="12392"/>
                </a:lnTo>
                <a:lnTo>
                  <a:pt x="127972" y="15285"/>
                </a:lnTo>
                <a:lnTo>
                  <a:pt x="120327" y="25424"/>
                </a:lnTo>
                <a:lnTo>
                  <a:pt x="113592" y="32743"/>
                </a:lnTo>
                <a:lnTo>
                  <a:pt x="110018" y="36472"/>
                </a:lnTo>
                <a:lnTo>
                  <a:pt x="106365" y="45309"/>
                </a:lnTo>
                <a:lnTo>
                  <a:pt x="102660" y="57550"/>
                </a:lnTo>
                <a:lnTo>
                  <a:pt x="98921" y="72060"/>
                </a:lnTo>
                <a:lnTo>
                  <a:pt x="95157" y="83004"/>
                </a:lnTo>
                <a:lnTo>
                  <a:pt x="91378" y="91570"/>
                </a:lnTo>
                <a:lnTo>
                  <a:pt x="87589" y="98550"/>
                </a:lnTo>
                <a:lnTo>
                  <a:pt x="85063" y="105744"/>
                </a:lnTo>
                <a:lnTo>
                  <a:pt x="83379" y="113080"/>
                </a:lnTo>
                <a:lnTo>
                  <a:pt x="72599" y="180837"/>
                </a:lnTo>
                <a:lnTo>
                  <a:pt x="71259" y="191082"/>
                </a:lnTo>
                <a:lnTo>
                  <a:pt x="70367" y="199182"/>
                </a:lnTo>
                <a:lnTo>
                  <a:pt x="71041" y="207122"/>
                </a:lnTo>
                <a:lnTo>
                  <a:pt x="72761" y="214955"/>
                </a:lnTo>
                <a:lnTo>
                  <a:pt x="75177" y="222717"/>
                </a:lnTo>
                <a:lnTo>
                  <a:pt x="78058" y="230432"/>
                </a:lnTo>
                <a:lnTo>
                  <a:pt x="81250" y="238115"/>
                </a:lnTo>
                <a:lnTo>
                  <a:pt x="89427" y="256561"/>
                </a:lnTo>
                <a:lnTo>
                  <a:pt x="97320" y="265857"/>
                </a:lnTo>
                <a:lnTo>
                  <a:pt x="102980" y="271892"/>
                </a:lnTo>
                <a:lnTo>
                  <a:pt x="108023" y="275915"/>
                </a:lnTo>
                <a:lnTo>
                  <a:pt x="117014" y="280385"/>
                </a:lnTo>
                <a:lnTo>
                  <a:pt x="125243" y="282372"/>
                </a:lnTo>
                <a:lnTo>
                  <a:pt x="133134" y="283255"/>
                </a:lnTo>
                <a:lnTo>
                  <a:pt x="140874" y="283647"/>
                </a:lnTo>
                <a:lnTo>
                  <a:pt x="158440" y="283868"/>
                </a:lnTo>
                <a:lnTo>
                  <a:pt x="186217" y="283953"/>
                </a:lnTo>
                <a:lnTo>
                  <a:pt x="188915" y="282686"/>
                </a:lnTo>
                <a:lnTo>
                  <a:pt x="190714" y="280571"/>
                </a:lnTo>
                <a:lnTo>
                  <a:pt x="191912" y="277891"/>
                </a:lnTo>
                <a:lnTo>
                  <a:pt x="199668" y="268052"/>
                </a:lnTo>
                <a:lnTo>
                  <a:pt x="202962" y="265735"/>
                </a:lnTo>
                <a:lnTo>
                  <a:pt x="210010" y="263161"/>
                </a:lnTo>
                <a:lnTo>
                  <a:pt x="214936" y="258664"/>
                </a:lnTo>
                <a:lnTo>
                  <a:pt x="220761" y="251857"/>
                </a:lnTo>
                <a:lnTo>
                  <a:pt x="227184" y="243508"/>
                </a:lnTo>
                <a:lnTo>
                  <a:pt x="235276" y="234133"/>
                </a:lnTo>
                <a:lnTo>
                  <a:pt x="244481" y="224072"/>
                </a:lnTo>
                <a:lnTo>
                  <a:pt x="254428" y="213555"/>
                </a:lnTo>
                <a:lnTo>
                  <a:pt x="261058" y="202734"/>
                </a:lnTo>
                <a:lnTo>
                  <a:pt x="265479" y="191710"/>
                </a:lnTo>
                <a:lnTo>
                  <a:pt x="268426" y="180550"/>
                </a:lnTo>
                <a:lnTo>
                  <a:pt x="271661" y="171841"/>
                </a:lnTo>
                <a:lnTo>
                  <a:pt x="275088" y="164764"/>
                </a:lnTo>
                <a:lnTo>
                  <a:pt x="278642" y="158776"/>
                </a:lnTo>
                <a:lnTo>
                  <a:pt x="281011" y="152245"/>
                </a:lnTo>
                <a:lnTo>
                  <a:pt x="282591" y="145351"/>
                </a:lnTo>
                <a:lnTo>
                  <a:pt x="283645" y="138214"/>
                </a:lnTo>
                <a:lnTo>
                  <a:pt x="284346" y="132186"/>
                </a:lnTo>
                <a:lnTo>
                  <a:pt x="285126" y="122102"/>
                </a:lnTo>
                <a:lnTo>
                  <a:pt x="285473" y="113388"/>
                </a:lnTo>
                <a:lnTo>
                  <a:pt x="285714" y="101432"/>
                </a:lnTo>
                <a:lnTo>
                  <a:pt x="285734" y="95734"/>
                </a:lnTo>
                <a:lnTo>
                  <a:pt x="284469" y="93706"/>
                </a:lnTo>
                <a:lnTo>
                  <a:pt x="282356" y="92355"/>
                </a:lnTo>
                <a:lnTo>
                  <a:pt x="276622" y="90853"/>
                </a:lnTo>
                <a:lnTo>
                  <a:pt x="269840" y="90185"/>
                </a:lnTo>
                <a:lnTo>
                  <a:pt x="267523" y="91277"/>
                </a:lnTo>
                <a:lnTo>
                  <a:pt x="265979" y="93276"/>
                </a:lnTo>
                <a:lnTo>
                  <a:pt x="264950" y="95878"/>
                </a:lnTo>
                <a:lnTo>
                  <a:pt x="262993" y="97612"/>
                </a:lnTo>
                <a:lnTo>
                  <a:pt x="260419" y="98768"/>
                </a:lnTo>
                <a:lnTo>
                  <a:pt x="257433" y="99540"/>
                </a:lnTo>
                <a:lnTo>
                  <a:pt x="254172" y="102593"/>
                </a:lnTo>
                <a:lnTo>
                  <a:pt x="247162" y="112760"/>
                </a:lnTo>
                <a:lnTo>
                  <a:pt x="243201" y="122358"/>
                </a:lnTo>
                <a:lnTo>
                  <a:pt x="242143" y="126696"/>
                </a:lnTo>
                <a:lnTo>
                  <a:pt x="237583" y="134903"/>
                </a:lnTo>
                <a:lnTo>
                  <a:pt x="234589" y="138869"/>
                </a:lnTo>
                <a:lnTo>
                  <a:pt x="231262" y="146662"/>
                </a:lnTo>
                <a:lnTo>
                  <a:pt x="229784" y="154360"/>
                </a:lnTo>
                <a:lnTo>
                  <a:pt x="229126" y="162014"/>
                </a:lnTo>
                <a:lnTo>
                  <a:pt x="228951" y="167103"/>
                </a:lnTo>
                <a:lnTo>
                  <a:pt x="228670" y="190135"/>
                </a:lnTo>
                <a:lnTo>
                  <a:pt x="228615" y="207290"/>
                </a:lnTo>
                <a:lnTo>
                  <a:pt x="229880" y="212527"/>
                </a:lnTo>
                <a:lnTo>
                  <a:pt x="231993" y="218558"/>
                </a:lnTo>
                <a:lnTo>
                  <a:pt x="234672" y="225120"/>
                </a:lnTo>
                <a:lnTo>
                  <a:pt x="236458" y="230764"/>
                </a:lnTo>
                <a:lnTo>
                  <a:pt x="238443" y="240421"/>
                </a:lnTo>
                <a:lnTo>
                  <a:pt x="240242" y="243505"/>
                </a:lnTo>
                <a:lnTo>
                  <a:pt x="242711" y="245560"/>
                </a:lnTo>
                <a:lnTo>
                  <a:pt x="245628" y="246931"/>
                </a:lnTo>
                <a:lnTo>
                  <a:pt x="255801" y="254927"/>
                </a:lnTo>
                <a:lnTo>
                  <a:pt x="259434" y="256986"/>
                </a:lnTo>
                <a:lnTo>
                  <a:pt x="266858" y="259272"/>
                </a:lnTo>
                <a:lnTo>
                  <a:pt x="274390" y="263675"/>
                </a:lnTo>
                <a:lnTo>
                  <a:pt x="278177" y="266627"/>
                </a:lnTo>
                <a:lnTo>
                  <a:pt x="285772" y="269907"/>
                </a:lnTo>
                <a:lnTo>
                  <a:pt x="289575" y="270782"/>
                </a:lnTo>
                <a:lnTo>
                  <a:pt x="293380" y="270095"/>
                </a:lnTo>
                <a:lnTo>
                  <a:pt x="300995" y="265945"/>
                </a:lnTo>
                <a:lnTo>
                  <a:pt x="306073" y="264331"/>
                </a:lnTo>
                <a:lnTo>
                  <a:pt x="311999" y="263254"/>
                </a:lnTo>
                <a:lnTo>
                  <a:pt x="331470" y="2611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97"/>
          <p:cNvSpPr/>
          <p:nvPr/>
        </p:nvSpPr>
        <p:spPr>
          <a:xfrm>
            <a:off x="6789474" y="3915440"/>
            <a:ext cx="319986" cy="494723"/>
          </a:xfrm>
          <a:custGeom>
            <a:avLst/>
            <a:gdLst/>
            <a:ahLst/>
            <a:cxnLst/>
            <a:rect l="0" t="0" r="0" b="0"/>
            <a:pathLst>
              <a:path w="319986" h="494723">
                <a:moveTo>
                  <a:pt x="45666" y="50769"/>
                </a:moveTo>
                <a:lnTo>
                  <a:pt x="45666" y="39810"/>
                </a:lnTo>
                <a:lnTo>
                  <a:pt x="35824" y="49222"/>
                </a:lnTo>
                <a:lnTo>
                  <a:pt x="28638" y="56379"/>
                </a:lnTo>
                <a:lnTo>
                  <a:pt x="26694" y="59589"/>
                </a:lnTo>
                <a:lnTo>
                  <a:pt x="22687" y="72715"/>
                </a:lnTo>
                <a:lnTo>
                  <a:pt x="17250" y="89733"/>
                </a:lnTo>
                <a:lnTo>
                  <a:pt x="10600" y="103223"/>
                </a:lnTo>
                <a:lnTo>
                  <a:pt x="4681" y="113452"/>
                </a:lnTo>
                <a:lnTo>
                  <a:pt x="2050" y="122232"/>
                </a:lnTo>
                <a:lnTo>
                  <a:pt x="881" y="133754"/>
                </a:lnTo>
                <a:lnTo>
                  <a:pt x="361" y="146072"/>
                </a:lnTo>
                <a:lnTo>
                  <a:pt x="69" y="160146"/>
                </a:lnTo>
                <a:lnTo>
                  <a:pt x="0" y="168385"/>
                </a:lnTo>
                <a:lnTo>
                  <a:pt x="1252" y="172360"/>
                </a:lnTo>
                <a:lnTo>
                  <a:pt x="9792" y="185628"/>
                </a:lnTo>
                <a:lnTo>
                  <a:pt x="11589" y="186395"/>
                </a:lnTo>
                <a:lnTo>
                  <a:pt x="21078" y="187727"/>
                </a:lnTo>
                <a:lnTo>
                  <a:pt x="28361" y="187870"/>
                </a:lnTo>
                <a:lnTo>
                  <a:pt x="30319" y="186620"/>
                </a:lnTo>
                <a:lnTo>
                  <a:pt x="31625" y="184516"/>
                </a:lnTo>
                <a:lnTo>
                  <a:pt x="32495" y="181844"/>
                </a:lnTo>
                <a:lnTo>
                  <a:pt x="36849" y="175488"/>
                </a:lnTo>
                <a:lnTo>
                  <a:pt x="44287" y="167160"/>
                </a:lnTo>
                <a:lnTo>
                  <a:pt x="56060" y="154992"/>
                </a:lnTo>
                <a:lnTo>
                  <a:pt x="60214" y="148191"/>
                </a:lnTo>
                <a:lnTo>
                  <a:pt x="64832" y="133861"/>
                </a:lnTo>
                <a:lnTo>
                  <a:pt x="70271" y="119026"/>
                </a:lnTo>
                <a:lnTo>
                  <a:pt x="76921" y="103966"/>
                </a:lnTo>
                <a:lnTo>
                  <a:pt x="84111" y="88806"/>
                </a:lnTo>
                <a:lnTo>
                  <a:pt x="88152" y="76988"/>
                </a:lnTo>
                <a:lnTo>
                  <a:pt x="91219" y="66232"/>
                </a:lnTo>
                <a:lnTo>
                  <a:pt x="96815" y="52985"/>
                </a:lnTo>
                <a:lnTo>
                  <a:pt x="100148" y="42018"/>
                </a:lnTo>
                <a:lnTo>
                  <a:pt x="101037" y="37315"/>
                </a:lnTo>
                <a:lnTo>
                  <a:pt x="105412" y="28703"/>
                </a:lnTo>
                <a:lnTo>
                  <a:pt x="108356" y="24628"/>
                </a:lnTo>
                <a:lnTo>
                  <a:pt x="111628" y="16714"/>
                </a:lnTo>
                <a:lnTo>
                  <a:pt x="113470" y="5119"/>
                </a:lnTo>
                <a:lnTo>
                  <a:pt x="113901" y="0"/>
                </a:lnTo>
                <a:lnTo>
                  <a:pt x="114016" y="414"/>
                </a:lnTo>
                <a:lnTo>
                  <a:pt x="114200" y="10201"/>
                </a:lnTo>
                <a:lnTo>
                  <a:pt x="115485" y="13564"/>
                </a:lnTo>
                <a:lnTo>
                  <a:pt x="122092" y="24365"/>
                </a:lnTo>
                <a:lnTo>
                  <a:pt x="125883" y="35608"/>
                </a:lnTo>
                <a:lnTo>
                  <a:pt x="134486" y="48253"/>
                </a:lnTo>
                <a:lnTo>
                  <a:pt x="141445" y="60658"/>
                </a:lnTo>
                <a:lnTo>
                  <a:pt x="145384" y="71251"/>
                </a:lnTo>
                <a:lnTo>
                  <a:pt x="148405" y="81462"/>
                </a:lnTo>
                <a:lnTo>
                  <a:pt x="153982" y="94467"/>
                </a:lnTo>
                <a:lnTo>
                  <a:pt x="157246" y="104032"/>
                </a:lnTo>
                <a:lnTo>
                  <a:pt x="160693" y="115487"/>
                </a:lnTo>
                <a:lnTo>
                  <a:pt x="164260" y="128205"/>
                </a:lnTo>
                <a:lnTo>
                  <a:pt x="166638" y="139223"/>
                </a:lnTo>
                <a:lnTo>
                  <a:pt x="168224" y="149109"/>
                </a:lnTo>
                <a:lnTo>
                  <a:pt x="169281" y="158239"/>
                </a:lnTo>
                <a:lnTo>
                  <a:pt x="169986" y="174486"/>
                </a:lnTo>
                <a:lnTo>
                  <a:pt x="171117" y="253242"/>
                </a:lnTo>
                <a:lnTo>
                  <a:pt x="171340" y="313720"/>
                </a:lnTo>
                <a:lnTo>
                  <a:pt x="170089" y="328940"/>
                </a:lnTo>
                <a:lnTo>
                  <a:pt x="167985" y="342896"/>
                </a:lnTo>
                <a:lnTo>
                  <a:pt x="165311" y="356010"/>
                </a:lnTo>
                <a:lnTo>
                  <a:pt x="163530" y="367293"/>
                </a:lnTo>
                <a:lnTo>
                  <a:pt x="162341" y="377356"/>
                </a:lnTo>
                <a:lnTo>
                  <a:pt x="161549" y="386603"/>
                </a:lnTo>
                <a:lnTo>
                  <a:pt x="159751" y="395309"/>
                </a:lnTo>
                <a:lnTo>
                  <a:pt x="157283" y="403652"/>
                </a:lnTo>
                <a:lnTo>
                  <a:pt x="154367" y="411755"/>
                </a:lnTo>
                <a:lnTo>
                  <a:pt x="149883" y="420967"/>
                </a:lnTo>
                <a:lnTo>
                  <a:pt x="144354" y="430917"/>
                </a:lnTo>
                <a:lnTo>
                  <a:pt x="138128" y="441361"/>
                </a:lnTo>
                <a:lnTo>
                  <a:pt x="132707" y="449594"/>
                </a:lnTo>
                <a:lnTo>
                  <a:pt x="123297" y="462128"/>
                </a:lnTo>
                <a:lnTo>
                  <a:pt x="118269" y="471932"/>
                </a:lnTo>
                <a:lnTo>
                  <a:pt x="116927" y="476325"/>
                </a:lnTo>
                <a:lnTo>
                  <a:pt x="114763" y="479253"/>
                </a:lnTo>
                <a:lnTo>
                  <a:pt x="112051" y="481205"/>
                </a:lnTo>
                <a:lnTo>
                  <a:pt x="108973" y="482507"/>
                </a:lnTo>
                <a:lnTo>
                  <a:pt x="102165" y="487339"/>
                </a:lnTo>
                <a:lnTo>
                  <a:pt x="93515" y="494722"/>
                </a:lnTo>
                <a:lnTo>
                  <a:pt x="91536" y="494058"/>
                </a:lnTo>
                <a:lnTo>
                  <a:pt x="82681" y="488325"/>
                </a:lnTo>
                <a:lnTo>
                  <a:pt x="75664" y="486538"/>
                </a:lnTo>
                <a:lnTo>
                  <a:pt x="73284" y="484792"/>
                </a:lnTo>
                <a:lnTo>
                  <a:pt x="71698" y="482358"/>
                </a:lnTo>
                <a:lnTo>
                  <a:pt x="70641" y="479465"/>
                </a:lnTo>
                <a:lnTo>
                  <a:pt x="66079" y="472864"/>
                </a:lnTo>
                <a:lnTo>
                  <a:pt x="63085" y="469326"/>
                </a:lnTo>
                <a:lnTo>
                  <a:pt x="61088" y="465697"/>
                </a:lnTo>
                <a:lnTo>
                  <a:pt x="58870" y="458279"/>
                </a:lnTo>
                <a:lnTo>
                  <a:pt x="57884" y="443974"/>
                </a:lnTo>
                <a:lnTo>
                  <a:pt x="57446" y="426188"/>
                </a:lnTo>
                <a:lnTo>
                  <a:pt x="57251" y="409815"/>
                </a:lnTo>
                <a:lnTo>
                  <a:pt x="58469" y="401893"/>
                </a:lnTo>
                <a:lnTo>
                  <a:pt x="60552" y="394072"/>
                </a:lnTo>
                <a:lnTo>
                  <a:pt x="63210" y="386318"/>
                </a:lnTo>
                <a:lnTo>
                  <a:pt x="66163" y="370929"/>
                </a:lnTo>
                <a:lnTo>
                  <a:pt x="66950" y="363269"/>
                </a:lnTo>
                <a:lnTo>
                  <a:pt x="70015" y="353083"/>
                </a:lnTo>
                <a:lnTo>
                  <a:pt x="74599" y="341212"/>
                </a:lnTo>
                <a:lnTo>
                  <a:pt x="85195" y="317015"/>
                </a:lnTo>
                <a:lnTo>
                  <a:pt x="94138" y="297794"/>
                </a:lnTo>
                <a:lnTo>
                  <a:pt x="99570" y="289113"/>
                </a:lnTo>
                <a:lnTo>
                  <a:pt x="105733" y="280785"/>
                </a:lnTo>
                <a:lnTo>
                  <a:pt x="112380" y="272693"/>
                </a:lnTo>
                <a:lnTo>
                  <a:pt x="129926" y="250155"/>
                </a:lnTo>
                <a:lnTo>
                  <a:pt x="139939" y="237033"/>
                </a:lnTo>
                <a:lnTo>
                  <a:pt x="147884" y="227015"/>
                </a:lnTo>
                <a:lnTo>
                  <a:pt x="154452" y="219067"/>
                </a:lnTo>
                <a:lnTo>
                  <a:pt x="160100" y="212497"/>
                </a:lnTo>
                <a:lnTo>
                  <a:pt x="166406" y="205578"/>
                </a:lnTo>
                <a:lnTo>
                  <a:pt x="180185" y="191117"/>
                </a:lnTo>
                <a:lnTo>
                  <a:pt x="196153" y="174763"/>
                </a:lnTo>
                <a:lnTo>
                  <a:pt x="201871" y="170262"/>
                </a:lnTo>
                <a:lnTo>
                  <a:pt x="208222" y="165991"/>
                </a:lnTo>
                <a:lnTo>
                  <a:pt x="214996" y="161874"/>
                </a:lnTo>
                <a:lnTo>
                  <a:pt x="220783" y="156589"/>
                </a:lnTo>
                <a:lnTo>
                  <a:pt x="230599" y="143944"/>
                </a:lnTo>
                <a:lnTo>
                  <a:pt x="236265" y="138286"/>
                </a:lnTo>
                <a:lnTo>
                  <a:pt x="242582" y="133243"/>
                </a:lnTo>
                <a:lnTo>
                  <a:pt x="249333" y="128612"/>
                </a:lnTo>
                <a:lnTo>
                  <a:pt x="255103" y="124254"/>
                </a:lnTo>
                <a:lnTo>
                  <a:pt x="264903" y="116026"/>
                </a:lnTo>
                <a:lnTo>
                  <a:pt x="273491" y="108136"/>
                </a:lnTo>
                <a:lnTo>
                  <a:pt x="277559" y="104254"/>
                </a:lnTo>
                <a:lnTo>
                  <a:pt x="281541" y="101665"/>
                </a:lnTo>
                <a:lnTo>
                  <a:pt x="289352" y="98790"/>
                </a:lnTo>
                <a:lnTo>
                  <a:pt x="297058" y="94125"/>
                </a:lnTo>
                <a:lnTo>
                  <a:pt x="300890" y="91103"/>
                </a:lnTo>
                <a:lnTo>
                  <a:pt x="308535" y="87746"/>
                </a:lnTo>
                <a:lnTo>
                  <a:pt x="319985" y="85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98"/>
          <p:cNvSpPr/>
          <p:nvPr/>
        </p:nvSpPr>
        <p:spPr>
          <a:xfrm>
            <a:off x="6846569" y="4800759"/>
            <a:ext cx="308612" cy="491331"/>
          </a:xfrm>
          <a:custGeom>
            <a:avLst/>
            <a:gdLst/>
            <a:ahLst/>
            <a:cxnLst/>
            <a:rect l="0" t="0" r="0" b="0"/>
            <a:pathLst>
              <a:path w="308612" h="491331">
                <a:moveTo>
                  <a:pt x="0" y="491330"/>
                </a:moveTo>
                <a:lnTo>
                  <a:pt x="38160" y="453172"/>
                </a:lnTo>
                <a:lnTo>
                  <a:pt x="40679" y="449381"/>
                </a:lnTo>
                <a:lnTo>
                  <a:pt x="46767" y="435439"/>
                </a:lnTo>
                <a:lnTo>
                  <a:pt x="51499" y="427399"/>
                </a:lnTo>
                <a:lnTo>
                  <a:pt x="57192" y="418230"/>
                </a:lnTo>
                <a:lnTo>
                  <a:pt x="62258" y="407037"/>
                </a:lnTo>
                <a:lnTo>
                  <a:pt x="66905" y="394495"/>
                </a:lnTo>
                <a:lnTo>
                  <a:pt x="71274" y="381053"/>
                </a:lnTo>
                <a:lnTo>
                  <a:pt x="74186" y="369552"/>
                </a:lnTo>
                <a:lnTo>
                  <a:pt x="76127" y="359345"/>
                </a:lnTo>
                <a:lnTo>
                  <a:pt x="77422" y="350000"/>
                </a:lnTo>
                <a:lnTo>
                  <a:pt x="79555" y="341231"/>
                </a:lnTo>
                <a:lnTo>
                  <a:pt x="82246" y="332844"/>
                </a:lnTo>
                <a:lnTo>
                  <a:pt x="85311" y="324713"/>
                </a:lnTo>
                <a:lnTo>
                  <a:pt x="87355" y="316752"/>
                </a:lnTo>
                <a:lnTo>
                  <a:pt x="88716" y="308905"/>
                </a:lnTo>
                <a:lnTo>
                  <a:pt x="89624" y="301133"/>
                </a:lnTo>
                <a:lnTo>
                  <a:pt x="90230" y="292142"/>
                </a:lnTo>
                <a:lnTo>
                  <a:pt x="90633" y="282338"/>
                </a:lnTo>
                <a:lnTo>
                  <a:pt x="91201" y="253723"/>
                </a:lnTo>
                <a:lnTo>
                  <a:pt x="91394" y="221299"/>
                </a:lnTo>
                <a:lnTo>
                  <a:pt x="90140" y="208440"/>
                </a:lnTo>
                <a:lnTo>
                  <a:pt x="88034" y="192247"/>
                </a:lnTo>
                <a:lnTo>
                  <a:pt x="85359" y="173831"/>
                </a:lnTo>
                <a:lnTo>
                  <a:pt x="83576" y="159014"/>
                </a:lnTo>
                <a:lnTo>
                  <a:pt x="82387" y="146596"/>
                </a:lnTo>
                <a:lnTo>
                  <a:pt x="81594" y="135778"/>
                </a:lnTo>
                <a:lnTo>
                  <a:pt x="79797" y="127295"/>
                </a:lnTo>
                <a:lnTo>
                  <a:pt x="74412" y="114484"/>
                </a:lnTo>
                <a:lnTo>
                  <a:pt x="64240" y="94063"/>
                </a:lnTo>
                <a:lnTo>
                  <a:pt x="56915" y="82781"/>
                </a:lnTo>
                <a:lnTo>
                  <a:pt x="53184" y="77993"/>
                </a:lnTo>
                <a:lnTo>
                  <a:pt x="49426" y="74803"/>
                </a:lnTo>
                <a:lnTo>
                  <a:pt x="45651" y="72675"/>
                </a:lnTo>
                <a:lnTo>
                  <a:pt x="36534" y="69261"/>
                </a:lnTo>
                <a:lnTo>
                  <a:pt x="28888" y="68669"/>
                </a:lnTo>
                <a:lnTo>
                  <a:pt x="26879" y="69856"/>
                </a:lnTo>
                <a:lnTo>
                  <a:pt x="25540" y="71918"/>
                </a:lnTo>
                <a:lnTo>
                  <a:pt x="24647" y="74562"/>
                </a:lnTo>
                <a:lnTo>
                  <a:pt x="20267" y="80887"/>
                </a:lnTo>
                <a:lnTo>
                  <a:pt x="14088" y="89201"/>
                </a:lnTo>
                <a:lnTo>
                  <a:pt x="7108" y="101363"/>
                </a:lnTo>
                <a:lnTo>
                  <a:pt x="3160" y="111848"/>
                </a:lnTo>
                <a:lnTo>
                  <a:pt x="937" y="124891"/>
                </a:lnTo>
                <a:lnTo>
                  <a:pt x="416" y="135429"/>
                </a:lnTo>
                <a:lnTo>
                  <a:pt x="55" y="177951"/>
                </a:lnTo>
                <a:lnTo>
                  <a:pt x="1307" y="184621"/>
                </a:lnTo>
                <a:lnTo>
                  <a:pt x="6084" y="195418"/>
                </a:lnTo>
                <a:lnTo>
                  <a:pt x="15914" y="214705"/>
                </a:lnTo>
                <a:lnTo>
                  <a:pt x="19773" y="225722"/>
                </a:lnTo>
                <a:lnTo>
                  <a:pt x="20803" y="230438"/>
                </a:lnTo>
                <a:lnTo>
                  <a:pt x="25333" y="239065"/>
                </a:lnTo>
                <a:lnTo>
                  <a:pt x="31579" y="248402"/>
                </a:lnTo>
                <a:lnTo>
                  <a:pt x="38589" y="261019"/>
                </a:lnTo>
                <a:lnTo>
                  <a:pt x="45938" y="271706"/>
                </a:lnTo>
                <a:lnTo>
                  <a:pt x="53437" y="280690"/>
                </a:lnTo>
                <a:lnTo>
                  <a:pt x="61003" y="288915"/>
                </a:lnTo>
                <a:lnTo>
                  <a:pt x="64799" y="291617"/>
                </a:lnTo>
                <a:lnTo>
                  <a:pt x="72404" y="294619"/>
                </a:lnTo>
                <a:lnTo>
                  <a:pt x="80016" y="299340"/>
                </a:lnTo>
                <a:lnTo>
                  <a:pt x="83825" y="302377"/>
                </a:lnTo>
                <a:lnTo>
                  <a:pt x="87633" y="304401"/>
                </a:lnTo>
                <a:lnTo>
                  <a:pt x="95252" y="306651"/>
                </a:lnTo>
                <a:lnTo>
                  <a:pt x="102871" y="307650"/>
                </a:lnTo>
                <a:lnTo>
                  <a:pt x="110490" y="308095"/>
                </a:lnTo>
                <a:lnTo>
                  <a:pt x="118110" y="308292"/>
                </a:lnTo>
                <a:lnTo>
                  <a:pt x="129540" y="308403"/>
                </a:lnTo>
                <a:lnTo>
                  <a:pt x="133351" y="307149"/>
                </a:lnTo>
                <a:lnTo>
                  <a:pt x="140970" y="302369"/>
                </a:lnTo>
                <a:lnTo>
                  <a:pt x="148590" y="299397"/>
                </a:lnTo>
                <a:lnTo>
                  <a:pt x="157481" y="296807"/>
                </a:lnTo>
                <a:lnTo>
                  <a:pt x="163407" y="294338"/>
                </a:lnTo>
                <a:lnTo>
                  <a:pt x="169898" y="291422"/>
                </a:lnTo>
                <a:lnTo>
                  <a:pt x="175496" y="286938"/>
                </a:lnTo>
                <a:lnTo>
                  <a:pt x="185102" y="275183"/>
                </a:lnTo>
                <a:lnTo>
                  <a:pt x="193605" y="264878"/>
                </a:lnTo>
                <a:lnTo>
                  <a:pt x="201617" y="256065"/>
                </a:lnTo>
                <a:lnTo>
                  <a:pt x="209411" y="247915"/>
                </a:lnTo>
                <a:lnTo>
                  <a:pt x="220939" y="236186"/>
                </a:lnTo>
                <a:lnTo>
                  <a:pt x="223493" y="231064"/>
                </a:lnTo>
                <a:lnTo>
                  <a:pt x="226331" y="218600"/>
                </a:lnTo>
                <a:lnTo>
                  <a:pt x="229627" y="210450"/>
                </a:lnTo>
                <a:lnTo>
                  <a:pt x="234365" y="201207"/>
                </a:lnTo>
                <a:lnTo>
                  <a:pt x="240063" y="191235"/>
                </a:lnTo>
                <a:lnTo>
                  <a:pt x="243863" y="182047"/>
                </a:lnTo>
                <a:lnTo>
                  <a:pt x="246395" y="173381"/>
                </a:lnTo>
                <a:lnTo>
                  <a:pt x="248084" y="165065"/>
                </a:lnTo>
                <a:lnTo>
                  <a:pt x="250479" y="156980"/>
                </a:lnTo>
                <a:lnTo>
                  <a:pt x="253346" y="149050"/>
                </a:lnTo>
                <a:lnTo>
                  <a:pt x="258649" y="134736"/>
                </a:lnTo>
                <a:lnTo>
                  <a:pt x="261005" y="124141"/>
                </a:lnTo>
                <a:lnTo>
                  <a:pt x="261634" y="114457"/>
                </a:lnTo>
                <a:lnTo>
                  <a:pt x="262331" y="86765"/>
                </a:lnTo>
                <a:lnTo>
                  <a:pt x="262842" y="33854"/>
                </a:lnTo>
                <a:lnTo>
                  <a:pt x="261588" y="28866"/>
                </a:lnTo>
                <a:lnTo>
                  <a:pt x="253044" y="13838"/>
                </a:lnTo>
                <a:lnTo>
                  <a:pt x="243919" y="3922"/>
                </a:lnTo>
                <a:lnTo>
                  <a:pt x="241758" y="1655"/>
                </a:lnTo>
                <a:lnTo>
                  <a:pt x="239913" y="1050"/>
                </a:lnTo>
                <a:lnTo>
                  <a:pt x="231247" y="199"/>
                </a:lnTo>
                <a:lnTo>
                  <a:pt x="224273" y="0"/>
                </a:lnTo>
                <a:lnTo>
                  <a:pt x="221906" y="1217"/>
                </a:lnTo>
                <a:lnTo>
                  <a:pt x="220327" y="3298"/>
                </a:lnTo>
                <a:lnTo>
                  <a:pt x="219275" y="5956"/>
                </a:lnTo>
                <a:lnTo>
                  <a:pt x="209731" y="19346"/>
                </a:lnTo>
                <a:lnTo>
                  <a:pt x="207514" y="26713"/>
                </a:lnTo>
                <a:lnTo>
                  <a:pt x="206923" y="34266"/>
                </a:lnTo>
                <a:lnTo>
                  <a:pt x="206529" y="44380"/>
                </a:lnTo>
                <a:lnTo>
                  <a:pt x="205974" y="79501"/>
                </a:lnTo>
                <a:lnTo>
                  <a:pt x="205896" y="91047"/>
                </a:lnTo>
                <a:lnTo>
                  <a:pt x="207114" y="101285"/>
                </a:lnTo>
                <a:lnTo>
                  <a:pt x="209197" y="110650"/>
                </a:lnTo>
                <a:lnTo>
                  <a:pt x="211855" y="119434"/>
                </a:lnTo>
                <a:lnTo>
                  <a:pt x="218195" y="132579"/>
                </a:lnTo>
                <a:lnTo>
                  <a:pt x="226545" y="145299"/>
                </a:lnTo>
                <a:lnTo>
                  <a:pt x="236050" y="155667"/>
                </a:lnTo>
                <a:lnTo>
                  <a:pt x="238262" y="157997"/>
                </a:lnTo>
                <a:lnTo>
                  <a:pt x="246018" y="162419"/>
                </a:lnTo>
                <a:lnTo>
                  <a:pt x="259558" y="169538"/>
                </a:lnTo>
                <a:lnTo>
                  <a:pt x="261939" y="168852"/>
                </a:lnTo>
                <a:lnTo>
                  <a:pt x="271357" y="163089"/>
                </a:lnTo>
                <a:lnTo>
                  <a:pt x="278507" y="161295"/>
                </a:lnTo>
                <a:lnTo>
                  <a:pt x="285918" y="157112"/>
                </a:lnTo>
                <a:lnTo>
                  <a:pt x="289672" y="154218"/>
                </a:lnTo>
                <a:lnTo>
                  <a:pt x="292175" y="151018"/>
                </a:lnTo>
                <a:lnTo>
                  <a:pt x="293843" y="147616"/>
                </a:lnTo>
                <a:lnTo>
                  <a:pt x="294956" y="144077"/>
                </a:lnTo>
                <a:lnTo>
                  <a:pt x="296967" y="141718"/>
                </a:lnTo>
                <a:lnTo>
                  <a:pt x="299578" y="140146"/>
                </a:lnTo>
                <a:lnTo>
                  <a:pt x="308611" y="1370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99"/>
          <p:cNvSpPr/>
          <p:nvPr/>
        </p:nvSpPr>
        <p:spPr>
          <a:xfrm>
            <a:off x="7189625" y="4652149"/>
            <a:ext cx="342745" cy="399113"/>
          </a:xfrm>
          <a:custGeom>
            <a:avLst/>
            <a:gdLst/>
            <a:ahLst/>
            <a:cxnLst/>
            <a:rect l="0" t="0" r="0" b="0"/>
            <a:pathLst>
              <a:path w="342745" h="399113">
                <a:moveTo>
                  <a:pt x="45565" y="11290"/>
                </a:moveTo>
                <a:lnTo>
                  <a:pt x="35723" y="1449"/>
                </a:lnTo>
                <a:lnTo>
                  <a:pt x="31454" y="567"/>
                </a:lnTo>
                <a:lnTo>
                  <a:pt x="21910" y="70"/>
                </a:lnTo>
                <a:lnTo>
                  <a:pt x="18366" y="0"/>
                </a:lnTo>
                <a:lnTo>
                  <a:pt x="16001" y="2494"/>
                </a:lnTo>
                <a:lnTo>
                  <a:pt x="14425" y="6696"/>
                </a:lnTo>
                <a:lnTo>
                  <a:pt x="13376" y="12037"/>
                </a:lnTo>
                <a:lnTo>
                  <a:pt x="8822" y="21359"/>
                </a:lnTo>
                <a:lnTo>
                  <a:pt x="5829" y="25623"/>
                </a:lnTo>
                <a:lnTo>
                  <a:pt x="2504" y="33747"/>
                </a:lnTo>
                <a:lnTo>
                  <a:pt x="1027" y="44131"/>
                </a:lnTo>
                <a:lnTo>
                  <a:pt x="633" y="52234"/>
                </a:lnTo>
                <a:lnTo>
                  <a:pt x="370" y="61446"/>
                </a:lnTo>
                <a:lnTo>
                  <a:pt x="0" y="104750"/>
                </a:lnTo>
                <a:lnTo>
                  <a:pt x="1218" y="116777"/>
                </a:lnTo>
                <a:lnTo>
                  <a:pt x="3301" y="126065"/>
                </a:lnTo>
                <a:lnTo>
                  <a:pt x="5959" y="133527"/>
                </a:lnTo>
                <a:lnTo>
                  <a:pt x="8912" y="145204"/>
                </a:lnTo>
                <a:lnTo>
                  <a:pt x="10808" y="156982"/>
                </a:lnTo>
                <a:lnTo>
                  <a:pt x="14453" y="161979"/>
                </a:lnTo>
                <a:lnTo>
                  <a:pt x="21075" y="169467"/>
                </a:lnTo>
                <a:lnTo>
                  <a:pt x="22888" y="170081"/>
                </a:lnTo>
                <a:lnTo>
                  <a:pt x="32403" y="171148"/>
                </a:lnTo>
                <a:lnTo>
                  <a:pt x="36751" y="167852"/>
                </a:lnTo>
                <a:lnTo>
                  <a:pt x="39689" y="165194"/>
                </a:lnTo>
                <a:lnTo>
                  <a:pt x="41647" y="162153"/>
                </a:lnTo>
                <a:lnTo>
                  <a:pt x="43824" y="155387"/>
                </a:lnTo>
                <a:lnTo>
                  <a:pt x="45049" y="144438"/>
                </a:lnTo>
                <a:lnTo>
                  <a:pt x="45412" y="133151"/>
                </a:lnTo>
                <a:lnTo>
                  <a:pt x="45560" y="87960"/>
                </a:lnTo>
                <a:lnTo>
                  <a:pt x="46832" y="80183"/>
                </a:lnTo>
                <a:lnTo>
                  <a:pt x="48950" y="69919"/>
                </a:lnTo>
                <a:lnTo>
                  <a:pt x="55405" y="41216"/>
                </a:lnTo>
                <a:lnTo>
                  <a:pt x="56524" y="30176"/>
                </a:lnTo>
                <a:lnTo>
                  <a:pt x="57951" y="27691"/>
                </a:lnTo>
                <a:lnTo>
                  <a:pt x="60172" y="26034"/>
                </a:lnTo>
                <a:lnTo>
                  <a:pt x="62923" y="24929"/>
                </a:lnTo>
                <a:lnTo>
                  <a:pt x="64757" y="22923"/>
                </a:lnTo>
                <a:lnTo>
                  <a:pt x="65979" y="20316"/>
                </a:lnTo>
                <a:lnTo>
                  <a:pt x="66794" y="17307"/>
                </a:lnTo>
                <a:lnTo>
                  <a:pt x="68608" y="15302"/>
                </a:lnTo>
                <a:lnTo>
                  <a:pt x="71086" y="13965"/>
                </a:lnTo>
                <a:lnTo>
                  <a:pt x="74009" y="13073"/>
                </a:lnTo>
                <a:lnTo>
                  <a:pt x="75957" y="13749"/>
                </a:lnTo>
                <a:lnTo>
                  <a:pt x="77257" y="15469"/>
                </a:lnTo>
                <a:lnTo>
                  <a:pt x="78123" y="17886"/>
                </a:lnTo>
                <a:lnTo>
                  <a:pt x="79970" y="19498"/>
                </a:lnTo>
                <a:lnTo>
                  <a:pt x="82471" y="20572"/>
                </a:lnTo>
                <a:lnTo>
                  <a:pt x="85409" y="21288"/>
                </a:lnTo>
                <a:lnTo>
                  <a:pt x="87368" y="23036"/>
                </a:lnTo>
                <a:lnTo>
                  <a:pt x="88673" y="25470"/>
                </a:lnTo>
                <a:lnTo>
                  <a:pt x="89544" y="28364"/>
                </a:lnTo>
                <a:lnTo>
                  <a:pt x="91394" y="30293"/>
                </a:lnTo>
                <a:lnTo>
                  <a:pt x="93898" y="31579"/>
                </a:lnTo>
                <a:lnTo>
                  <a:pt x="96837" y="32436"/>
                </a:lnTo>
                <a:lnTo>
                  <a:pt x="103489" y="36775"/>
                </a:lnTo>
                <a:lnTo>
                  <a:pt x="110679" y="42937"/>
                </a:lnTo>
                <a:lnTo>
                  <a:pt x="118108" y="49909"/>
                </a:lnTo>
                <a:lnTo>
                  <a:pt x="121866" y="52276"/>
                </a:lnTo>
                <a:lnTo>
                  <a:pt x="129430" y="54906"/>
                </a:lnTo>
                <a:lnTo>
                  <a:pt x="137025" y="59462"/>
                </a:lnTo>
                <a:lnTo>
                  <a:pt x="144634" y="65720"/>
                </a:lnTo>
                <a:lnTo>
                  <a:pt x="152248" y="72735"/>
                </a:lnTo>
                <a:lnTo>
                  <a:pt x="159866" y="83472"/>
                </a:lnTo>
                <a:lnTo>
                  <a:pt x="163675" y="89892"/>
                </a:lnTo>
                <a:lnTo>
                  <a:pt x="168755" y="96711"/>
                </a:lnTo>
                <a:lnTo>
                  <a:pt x="174682" y="103798"/>
                </a:lnTo>
                <a:lnTo>
                  <a:pt x="181172" y="111062"/>
                </a:lnTo>
                <a:lnTo>
                  <a:pt x="195159" y="125907"/>
                </a:lnTo>
                <a:lnTo>
                  <a:pt x="202443" y="133421"/>
                </a:lnTo>
                <a:lnTo>
                  <a:pt x="209841" y="143511"/>
                </a:lnTo>
                <a:lnTo>
                  <a:pt x="217312" y="155318"/>
                </a:lnTo>
                <a:lnTo>
                  <a:pt x="224833" y="168269"/>
                </a:lnTo>
                <a:lnTo>
                  <a:pt x="231116" y="178173"/>
                </a:lnTo>
                <a:lnTo>
                  <a:pt x="236576" y="186045"/>
                </a:lnTo>
                <a:lnTo>
                  <a:pt x="241485" y="192563"/>
                </a:lnTo>
                <a:lnTo>
                  <a:pt x="244759" y="199449"/>
                </a:lnTo>
                <a:lnTo>
                  <a:pt x="246941" y="206580"/>
                </a:lnTo>
                <a:lnTo>
                  <a:pt x="248396" y="213873"/>
                </a:lnTo>
                <a:lnTo>
                  <a:pt x="250635" y="221276"/>
                </a:lnTo>
                <a:lnTo>
                  <a:pt x="253398" y="228751"/>
                </a:lnTo>
                <a:lnTo>
                  <a:pt x="256510" y="236274"/>
                </a:lnTo>
                <a:lnTo>
                  <a:pt x="258585" y="243830"/>
                </a:lnTo>
                <a:lnTo>
                  <a:pt x="259969" y="251407"/>
                </a:lnTo>
                <a:lnTo>
                  <a:pt x="260890" y="258998"/>
                </a:lnTo>
                <a:lnTo>
                  <a:pt x="262775" y="266598"/>
                </a:lnTo>
                <a:lnTo>
                  <a:pt x="265302" y="274206"/>
                </a:lnTo>
                <a:lnTo>
                  <a:pt x="268256" y="281817"/>
                </a:lnTo>
                <a:lnTo>
                  <a:pt x="270225" y="289432"/>
                </a:lnTo>
                <a:lnTo>
                  <a:pt x="271538" y="297048"/>
                </a:lnTo>
                <a:lnTo>
                  <a:pt x="272414" y="304665"/>
                </a:lnTo>
                <a:lnTo>
                  <a:pt x="273386" y="316516"/>
                </a:lnTo>
                <a:lnTo>
                  <a:pt x="273645" y="321454"/>
                </a:lnTo>
                <a:lnTo>
                  <a:pt x="273934" y="340488"/>
                </a:lnTo>
                <a:lnTo>
                  <a:pt x="274011" y="352675"/>
                </a:lnTo>
                <a:lnTo>
                  <a:pt x="272792" y="362070"/>
                </a:lnTo>
                <a:lnTo>
                  <a:pt x="270710" y="369604"/>
                </a:lnTo>
                <a:lnTo>
                  <a:pt x="265009" y="381361"/>
                </a:lnTo>
                <a:lnTo>
                  <a:pt x="258242" y="390819"/>
                </a:lnTo>
                <a:lnTo>
                  <a:pt x="254660" y="393850"/>
                </a:lnTo>
                <a:lnTo>
                  <a:pt x="251001" y="395870"/>
                </a:lnTo>
                <a:lnTo>
                  <a:pt x="242073" y="399112"/>
                </a:lnTo>
                <a:lnTo>
                  <a:pt x="240070" y="398109"/>
                </a:lnTo>
                <a:lnTo>
                  <a:pt x="230226" y="389999"/>
                </a:lnTo>
                <a:lnTo>
                  <a:pt x="219671" y="379655"/>
                </a:lnTo>
                <a:lnTo>
                  <a:pt x="201623" y="361651"/>
                </a:lnTo>
                <a:lnTo>
                  <a:pt x="194087" y="350733"/>
                </a:lnTo>
                <a:lnTo>
                  <a:pt x="187775" y="338684"/>
                </a:lnTo>
                <a:lnTo>
                  <a:pt x="184969" y="329095"/>
                </a:lnTo>
                <a:lnTo>
                  <a:pt x="183722" y="320600"/>
                </a:lnTo>
                <a:lnTo>
                  <a:pt x="183168" y="311322"/>
                </a:lnTo>
                <a:lnTo>
                  <a:pt x="182922" y="298731"/>
                </a:lnTo>
                <a:lnTo>
                  <a:pt x="182742" y="235262"/>
                </a:lnTo>
                <a:lnTo>
                  <a:pt x="184006" y="226645"/>
                </a:lnTo>
                <a:lnTo>
                  <a:pt x="186119" y="218360"/>
                </a:lnTo>
                <a:lnTo>
                  <a:pt x="188797" y="210297"/>
                </a:lnTo>
                <a:lnTo>
                  <a:pt x="191853" y="202381"/>
                </a:lnTo>
                <a:lnTo>
                  <a:pt x="195160" y="194564"/>
                </a:lnTo>
                <a:lnTo>
                  <a:pt x="202222" y="179106"/>
                </a:lnTo>
                <a:lnTo>
                  <a:pt x="217103" y="148485"/>
                </a:lnTo>
                <a:lnTo>
                  <a:pt x="220883" y="140854"/>
                </a:lnTo>
                <a:lnTo>
                  <a:pt x="228471" y="128987"/>
                </a:lnTo>
                <a:lnTo>
                  <a:pt x="236076" y="118210"/>
                </a:lnTo>
                <a:lnTo>
                  <a:pt x="239882" y="111780"/>
                </a:lnTo>
                <a:lnTo>
                  <a:pt x="243690" y="104954"/>
                </a:lnTo>
                <a:lnTo>
                  <a:pt x="248768" y="99133"/>
                </a:lnTo>
                <a:lnTo>
                  <a:pt x="254694" y="93982"/>
                </a:lnTo>
                <a:lnTo>
                  <a:pt x="261183" y="89278"/>
                </a:lnTo>
                <a:lnTo>
                  <a:pt x="271782" y="77278"/>
                </a:lnTo>
                <a:lnTo>
                  <a:pt x="276386" y="70522"/>
                </a:lnTo>
                <a:lnTo>
                  <a:pt x="284889" y="59629"/>
                </a:lnTo>
                <a:lnTo>
                  <a:pt x="292901" y="50554"/>
                </a:lnTo>
                <a:lnTo>
                  <a:pt x="300696" y="42288"/>
                </a:lnTo>
                <a:lnTo>
                  <a:pt x="304552" y="39575"/>
                </a:lnTo>
                <a:lnTo>
                  <a:pt x="312223" y="36561"/>
                </a:lnTo>
                <a:lnTo>
                  <a:pt x="319867" y="31835"/>
                </a:lnTo>
                <a:lnTo>
                  <a:pt x="329054" y="24521"/>
                </a:lnTo>
                <a:lnTo>
                  <a:pt x="338724" y="15221"/>
                </a:lnTo>
                <a:lnTo>
                  <a:pt x="342744" y="11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00"/>
          <p:cNvSpPr/>
          <p:nvPr/>
        </p:nvSpPr>
        <p:spPr>
          <a:xfrm>
            <a:off x="5669279" y="4652009"/>
            <a:ext cx="200358" cy="377187"/>
          </a:xfrm>
          <a:custGeom>
            <a:avLst/>
            <a:gdLst/>
            <a:ahLst/>
            <a:cxnLst/>
            <a:rect l="0" t="0" r="0" b="0"/>
            <a:pathLst>
              <a:path w="200358" h="377187">
                <a:moveTo>
                  <a:pt x="11430" y="0"/>
                </a:moveTo>
                <a:lnTo>
                  <a:pt x="11430" y="45443"/>
                </a:lnTo>
                <a:lnTo>
                  <a:pt x="12700" y="56965"/>
                </a:lnTo>
                <a:lnTo>
                  <a:pt x="19285" y="104509"/>
                </a:lnTo>
                <a:lnTo>
                  <a:pt x="20477" y="116663"/>
                </a:lnTo>
                <a:lnTo>
                  <a:pt x="21272" y="127305"/>
                </a:lnTo>
                <a:lnTo>
                  <a:pt x="21801" y="142020"/>
                </a:lnTo>
                <a:lnTo>
                  <a:pt x="22390" y="178690"/>
                </a:lnTo>
                <a:lnTo>
                  <a:pt x="23816" y="197867"/>
                </a:lnTo>
                <a:lnTo>
                  <a:pt x="26038" y="217001"/>
                </a:lnTo>
                <a:lnTo>
                  <a:pt x="28789" y="236108"/>
                </a:lnTo>
                <a:lnTo>
                  <a:pt x="30623" y="251385"/>
                </a:lnTo>
                <a:lnTo>
                  <a:pt x="31845" y="264111"/>
                </a:lnTo>
                <a:lnTo>
                  <a:pt x="33204" y="283753"/>
                </a:lnTo>
                <a:lnTo>
                  <a:pt x="33808" y="296716"/>
                </a:lnTo>
                <a:lnTo>
                  <a:pt x="34248" y="337090"/>
                </a:lnTo>
                <a:lnTo>
                  <a:pt x="34282" y="353653"/>
                </a:lnTo>
                <a:lnTo>
                  <a:pt x="34287" y="343869"/>
                </a:lnTo>
                <a:lnTo>
                  <a:pt x="35558" y="335926"/>
                </a:lnTo>
                <a:lnTo>
                  <a:pt x="37676" y="326821"/>
                </a:lnTo>
                <a:lnTo>
                  <a:pt x="40357" y="316941"/>
                </a:lnTo>
                <a:lnTo>
                  <a:pt x="42145" y="307814"/>
                </a:lnTo>
                <a:lnTo>
                  <a:pt x="43337" y="299189"/>
                </a:lnTo>
                <a:lnTo>
                  <a:pt x="44131" y="290900"/>
                </a:lnTo>
                <a:lnTo>
                  <a:pt x="44661" y="284103"/>
                </a:lnTo>
                <a:lnTo>
                  <a:pt x="45250" y="273165"/>
                </a:lnTo>
                <a:lnTo>
                  <a:pt x="46677" y="268470"/>
                </a:lnTo>
                <a:lnTo>
                  <a:pt x="51649" y="259867"/>
                </a:lnTo>
                <a:lnTo>
                  <a:pt x="57334" y="251851"/>
                </a:lnTo>
                <a:lnTo>
                  <a:pt x="62735" y="246131"/>
                </a:lnTo>
                <a:lnTo>
                  <a:pt x="66849" y="241838"/>
                </a:lnTo>
                <a:lnTo>
                  <a:pt x="68696" y="241236"/>
                </a:lnTo>
                <a:lnTo>
                  <a:pt x="74135" y="240566"/>
                </a:lnTo>
                <a:lnTo>
                  <a:pt x="78634" y="240388"/>
                </a:lnTo>
                <a:lnTo>
                  <a:pt x="90405" y="240189"/>
                </a:lnTo>
                <a:lnTo>
                  <a:pt x="95830" y="241406"/>
                </a:lnTo>
                <a:lnTo>
                  <a:pt x="100717" y="243488"/>
                </a:lnTo>
                <a:lnTo>
                  <a:pt x="105245" y="246145"/>
                </a:lnTo>
                <a:lnTo>
                  <a:pt x="109533" y="247917"/>
                </a:lnTo>
                <a:lnTo>
                  <a:pt x="113662" y="249098"/>
                </a:lnTo>
                <a:lnTo>
                  <a:pt x="117685" y="249885"/>
                </a:lnTo>
                <a:lnTo>
                  <a:pt x="121637" y="250410"/>
                </a:lnTo>
                <a:lnTo>
                  <a:pt x="125542" y="250761"/>
                </a:lnTo>
                <a:lnTo>
                  <a:pt x="129414" y="250994"/>
                </a:lnTo>
                <a:lnTo>
                  <a:pt x="133266" y="252419"/>
                </a:lnTo>
                <a:lnTo>
                  <a:pt x="137105" y="254640"/>
                </a:lnTo>
                <a:lnTo>
                  <a:pt x="140933" y="257390"/>
                </a:lnTo>
                <a:lnTo>
                  <a:pt x="144756" y="260493"/>
                </a:lnTo>
                <a:lnTo>
                  <a:pt x="148574" y="263833"/>
                </a:lnTo>
                <a:lnTo>
                  <a:pt x="152390" y="267328"/>
                </a:lnTo>
                <a:lnTo>
                  <a:pt x="169895" y="284385"/>
                </a:lnTo>
                <a:lnTo>
                  <a:pt x="175493" y="291190"/>
                </a:lnTo>
                <a:lnTo>
                  <a:pt x="180496" y="298267"/>
                </a:lnTo>
                <a:lnTo>
                  <a:pt x="191581" y="315740"/>
                </a:lnTo>
                <a:lnTo>
                  <a:pt x="196484" y="324902"/>
                </a:lnTo>
                <a:lnTo>
                  <a:pt x="199570" y="330901"/>
                </a:lnTo>
                <a:lnTo>
                  <a:pt x="200357" y="336171"/>
                </a:lnTo>
                <a:lnTo>
                  <a:pt x="199611" y="340954"/>
                </a:lnTo>
                <a:lnTo>
                  <a:pt x="196666" y="349655"/>
                </a:lnTo>
                <a:lnTo>
                  <a:pt x="195357" y="357756"/>
                </a:lnTo>
                <a:lnTo>
                  <a:pt x="193739" y="360424"/>
                </a:lnTo>
                <a:lnTo>
                  <a:pt x="191390" y="362203"/>
                </a:lnTo>
                <a:lnTo>
                  <a:pt x="188553" y="363389"/>
                </a:lnTo>
                <a:lnTo>
                  <a:pt x="185392" y="365449"/>
                </a:lnTo>
                <a:lnTo>
                  <a:pt x="182015" y="368093"/>
                </a:lnTo>
                <a:lnTo>
                  <a:pt x="178493" y="371125"/>
                </a:lnTo>
                <a:lnTo>
                  <a:pt x="174876" y="373147"/>
                </a:lnTo>
                <a:lnTo>
                  <a:pt x="171194" y="374495"/>
                </a:lnTo>
                <a:lnTo>
                  <a:pt x="167469" y="375393"/>
                </a:lnTo>
                <a:lnTo>
                  <a:pt x="163716" y="375992"/>
                </a:lnTo>
                <a:lnTo>
                  <a:pt x="159945" y="376392"/>
                </a:lnTo>
                <a:lnTo>
                  <a:pt x="156160" y="376658"/>
                </a:lnTo>
                <a:lnTo>
                  <a:pt x="152367" y="376835"/>
                </a:lnTo>
                <a:lnTo>
                  <a:pt x="144766" y="377033"/>
                </a:lnTo>
                <a:lnTo>
                  <a:pt x="57930" y="377186"/>
                </a:lnTo>
                <a:lnTo>
                  <a:pt x="52590" y="375918"/>
                </a:lnTo>
                <a:lnTo>
                  <a:pt x="47760" y="373802"/>
                </a:lnTo>
                <a:lnTo>
                  <a:pt x="36951" y="367349"/>
                </a:lnTo>
                <a:lnTo>
                  <a:pt x="32086" y="366466"/>
                </a:lnTo>
                <a:lnTo>
                  <a:pt x="29011" y="366231"/>
                </a:lnTo>
                <a:lnTo>
                  <a:pt x="25691" y="364804"/>
                </a:lnTo>
                <a:lnTo>
                  <a:pt x="22208" y="362583"/>
                </a:lnTo>
                <a:lnTo>
                  <a:pt x="14624" y="356775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01"/>
          <p:cNvSpPr/>
          <p:nvPr/>
        </p:nvSpPr>
        <p:spPr>
          <a:xfrm>
            <a:off x="5750937" y="5133705"/>
            <a:ext cx="295534" cy="214908"/>
          </a:xfrm>
          <a:custGeom>
            <a:avLst/>
            <a:gdLst/>
            <a:ahLst/>
            <a:cxnLst/>
            <a:rect l="0" t="0" r="0" b="0"/>
            <a:pathLst>
              <a:path w="295534" h="214908">
                <a:moveTo>
                  <a:pt x="169803" y="55514"/>
                </a:moveTo>
                <a:lnTo>
                  <a:pt x="169803" y="29764"/>
                </a:lnTo>
                <a:lnTo>
                  <a:pt x="168533" y="26918"/>
                </a:lnTo>
                <a:lnTo>
                  <a:pt x="166416" y="25020"/>
                </a:lnTo>
                <a:lnTo>
                  <a:pt x="163735" y="23755"/>
                </a:lnTo>
                <a:lnTo>
                  <a:pt x="157369" y="18962"/>
                </a:lnTo>
                <a:lnTo>
                  <a:pt x="149002" y="11605"/>
                </a:lnTo>
                <a:lnTo>
                  <a:pt x="144472" y="10599"/>
                </a:lnTo>
                <a:lnTo>
                  <a:pt x="141485" y="10331"/>
                </a:lnTo>
                <a:lnTo>
                  <a:pt x="136955" y="8882"/>
                </a:lnTo>
                <a:lnTo>
                  <a:pt x="131394" y="6646"/>
                </a:lnTo>
                <a:lnTo>
                  <a:pt x="125146" y="3886"/>
                </a:lnTo>
                <a:lnTo>
                  <a:pt x="119712" y="2045"/>
                </a:lnTo>
                <a:lnTo>
                  <a:pt x="114819" y="818"/>
                </a:lnTo>
                <a:lnTo>
                  <a:pt x="110287" y="0"/>
                </a:lnTo>
                <a:lnTo>
                  <a:pt x="105995" y="725"/>
                </a:lnTo>
                <a:lnTo>
                  <a:pt x="97840" y="4917"/>
                </a:lnTo>
                <a:lnTo>
                  <a:pt x="92618" y="6543"/>
                </a:lnTo>
                <a:lnTo>
                  <a:pt x="86596" y="7627"/>
                </a:lnTo>
                <a:lnTo>
                  <a:pt x="80041" y="8349"/>
                </a:lnTo>
                <a:lnTo>
                  <a:pt x="74402" y="8831"/>
                </a:lnTo>
                <a:lnTo>
                  <a:pt x="69372" y="9152"/>
                </a:lnTo>
                <a:lnTo>
                  <a:pt x="64749" y="9366"/>
                </a:lnTo>
                <a:lnTo>
                  <a:pt x="60397" y="10779"/>
                </a:lnTo>
                <a:lnTo>
                  <a:pt x="52175" y="15735"/>
                </a:lnTo>
                <a:lnTo>
                  <a:pt x="44287" y="22171"/>
                </a:lnTo>
                <a:lnTo>
                  <a:pt x="40406" y="25666"/>
                </a:lnTo>
                <a:lnTo>
                  <a:pt x="32706" y="32935"/>
                </a:lnTo>
                <a:lnTo>
                  <a:pt x="28875" y="36651"/>
                </a:lnTo>
                <a:lnTo>
                  <a:pt x="25051" y="39129"/>
                </a:lnTo>
                <a:lnTo>
                  <a:pt x="17415" y="41882"/>
                </a:lnTo>
                <a:lnTo>
                  <a:pt x="14871" y="43886"/>
                </a:lnTo>
                <a:lnTo>
                  <a:pt x="13175" y="46492"/>
                </a:lnTo>
                <a:lnTo>
                  <a:pt x="11290" y="52774"/>
                </a:lnTo>
                <a:lnTo>
                  <a:pt x="10788" y="56228"/>
                </a:lnTo>
                <a:lnTo>
                  <a:pt x="10453" y="59800"/>
                </a:lnTo>
                <a:lnTo>
                  <a:pt x="8959" y="63451"/>
                </a:lnTo>
                <a:lnTo>
                  <a:pt x="6694" y="67156"/>
                </a:lnTo>
                <a:lnTo>
                  <a:pt x="3913" y="70895"/>
                </a:lnTo>
                <a:lnTo>
                  <a:pt x="2060" y="74658"/>
                </a:lnTo>
                <a:lnTo>
                  <a:pt x="824" y="78437"/>
                </a:lnTo>
                <a:lnTo>
                  <a:pt x="0" y="82226"/>
                </a:lnTo>
                <a:lnTo>
                  <a:pt x="721" y="86022"/>
                </a:lnTo>
                <a:lnTo>
                  <a:pt x="2472" y="89823"/>
                </a:lnTo>
                <a:lnTo>
                  <a:pt x="4908" y="93627"/>
                </a:lnTo>
                <a:lnTo>
                  <a:pt x="7803" y="97433"/>
                </a:lnTo>
                <a:lnTo>
                  <a:pt x="11003" y="101240"/>
                </a:lnTo>
                <a:lnTo>
                  <a:pt x="14406" y="105048"/>
                </a:lnTo>
                <a:lnTo>
                  <a:pt x="17945" y="107587"/>
                </a:lnTo>
                <a:lnTo>
                  <a:pt x="25264" y="110407"/>
                </a:lnTo>
                <a:lnTo>
                  <a:pt x="32749" y="115048"/>
                </a:lnTo>
                <a:lnTo>
                  <a:pt x="36524" y="118064"/>
                </a:lnTo>
                <a:lnTo>
                  <a:pt x="40310" y="120074"/>
                </a:lnTo>
                <a:lnTo>
                  <a:pt x="47904" y="122308"/>
                </a:lnTo>
                <a:lnTo>
                  <a:pt x="55512" y="123300"/>
                </a:lnTo>
                <a:lnTo>
                  <a:pt x="63127" y="123741"/>
                </a:lnTo>
                <a:lnTo>
                  <a:pt x="70745" y="123938"/>
                </a:lnTo>
                <a:lnTo>
                  <a:pt x="75824" y="122720"/>
                </a:lnTo>
                <a:lnTo>
                  <a:pt x="81750" y="120638"/>
                </a:lnTo>
                <a:lnTo>
                  <a:pt x="88241" y="117980"/>
                </a:lnTo>
                <a:lnTo>
                  <a:pt x="93838" y="116208"/>
                </a:lnTo>
                <a:lnTo>
                  <a:pt x="98840" y="115027"/>
                </a:lnTo>
                <a:lnTo>
                  <a:pt x="103444" y="114240"/>
                </a:lnTo>
                <a:lnTo>
                  <a:pt x="109053" y="112444"/>
                </a:lnTo>
                <a:lnTo>
                  <a:pt x="115333" y="109978"/>
                </a:lnTo>
                <a:lnTo>
                  <a:pt x="122060" y="107063"/>
                </a:lnTo>
                <a:lnTo>
                  <a:pt x="127814" y="105120"/>
                </a:lnTo>
                <a:lnTo>
                  <a:pt x="132920" y="103825"/>
                </a:lnTo>
                <a:lnTo>
                  <a:pt x="137594" y="102962"/>
                </a:lnTo>
                <a:lnTo>
                  <a:pt x="146174" y="98615"/>
                </a:lnTo>
                <a:lnTo>
                  <a:pt x="150241" y="95678"/>
                </a:lnTo>
                <a:lnTo>
                  <a:pt x="158145" y="92415"/>
                </a:lnTo>
                <a:lnTo>
                  <a:pt x="162031" y="91545"/>
                </a:lnTo>
                <a:lnTo>
                  <a:pt x="167161" y="88425"/>
                </a:lnTo>
                <a:lnTo>
                  <a:pt x="173122" y="83805"/>
                </a:lnTo>
                <a:lnTo>
                  <a:pt x="179636" y="78185"/>
                </a:lnTo>
                <a:lnTo>
                  <a:pt x="183978" y="73168"/>
                </a:lnTo>
                <a:lnTo>
                  <a:pt x="186873" y="68553"/>
                </a:lnTo>
                <a:lnTo>
                  <a:pt x="188803" y="64207"/>
                </a:lnTo>
                <a:lnTo>
                  <a:pt x="190089" y="62580"/>
                </a:lnTo>
                <a:lnTo>
                  <a:pt x="190947" y="62765"/>
                </a:lnTo>
                <a:lnTo>
                  <a:pt x="191519" y="64158"/>
                </a:lnTo>
                <a:lnTo>
                  <a:pt x="190630" y="67627"/>
                </a:lnTo>
                <a:lnTo>
                  <a:pt x="188768" y="72479"/>
                </a:lnTo>
                <a:lnTo>
                  <a:pt x="186256" y="78254"/>
                </a:lnTo>
                <a:lnTo>
                  <a:pt x="183312" y="83375"/>
                </a:lnTo>
                <a:lnTo>
                  <a:pt x="180079" y="88058"/>
                </a:lnTo>
                <a:lnTo>
                  <a:pt x="176653" y="92450"/>
                </a:lnTo>
                <a:lnTo>
                  <a:pt x="174370" y="96648"/>
                </a:lnTo>
                <a:lnTo>
                  <a:pt x="172848" y="100717"/>
                </a:lnTo>
                <a:lnTo>
                  <a:pt x="171833" y="104699"/>
                </a:lnTo>
                <a:lnTo>
                  <a:pt x="171156" y="108625"/>
                </a:lnTo>
                <a:lnTo>
                  <a:pt x="170705" y="112511"/>
                </a:lnTo>
                <a:lnTo>
                  <a:pt x="170404" y="116372"/>
                </a:lnTo>
                <a:lnTo>
                  <a:pt x="170204" y="121486"/>
                </a:lnTo>
                <a:lnTo>
                  <a:pt x="169981" y="133942"/>
                </a:lnTo>
                <a:lnTo>
                  <a:pt x="171191" y="139549"/>
                </a:lnTo>
                <a:lnTo>
                  <a:pt x="173268" y="144558"/>
                </a:lnTo>
                <a:lnTo>
                  <a:pt x="175923" y="149167"/>
                </a:lnTo>
                <a:lnTo>
                  <a:pt x="178963" y="153509"/>
                </a:lnTo>
                <a:lnTo>
                  <a:pt x="182259" y="157674"/>
                </a:lnTo>
                <a:lnTo>
                  <a:pt x="185727" y="161721"/>
                </a:lnTo>
                <a:lnTo>
                  <a:pt x="189309" y="165689"/>
                </a:lnTo>
                <a:lnTo>
                  <a:pt x="196675" y="173484"/>
                </a:lnTo>
                <a:lnTo>
                  <a:pt x="207963" y="185013"/>
                </a:lnTo>
                <a:lnTo>
                  <a:pt x="211752" y="187567"/>
                </a:lnTo>
                <a:lnTo>
                  <a:pt x="219350" y="190404"/>
                </a:lnTo>
                <a:lnTo>
                  <a:pt x="224424" y="192431"/>
                </a:lnTo>
                <a:lnTo>
                  <a:pt x="230347" y="195052"/>
                </a:lnTo>
                <a:lnTo>
                  <a:pt x="243701" y="201351"/>
                </a:lnTo>
                <a:lnTo>
                  <a:pt x="268356" y="213416"/>
                </a:lnTo>
                <a:lnTo>
                  <a:pt x="274140" y="214593"/>
                </a:lnTo>
                <a:lnTo>
                  <a:pt x="277461" y="214907"/>
                </a:lnTo>
                <a:lnTo>
                  <a:pt x="280945" y="213846"/>
                </a:lnTo>
                <a:lnTo>
                  <a:pt x="284538" y="211869"/>
                </a:lnTo>
                <a:lnTo>
                  <a:pt x="295533" y="2041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02"/>
          <p:cNvSpPr/>
          <p:nvPr/>
        </p:nvSpPr>
        <p:spPr>
          <a:xfrm>
            <a:off x="5977890" y="5452109"/>
            <a:ext cx="188888" cy="240027"/>
          </a:xfrm>
          <a:custGeom>
            <a:avLst/>
            <a:gdLst/>
            <a:ahLst/>
            <a:cxnLst/>
            <a:rect l="0" t="0" r="0" b="0"/>
            <a:pathLst>
              <a:path w="188888" h="240027">
                <a:moveTo>
                  <a:pt x="137160" y="0"/>
                </a:moveTo>
                <a:lnTo>
                  <a:pt x="109115" y="0"/>
                </a:lnTo>
                <a:lnTo>
                  <a:pt x="100683" y="1270"/>
                </a:lnTo>
                <a:lnTo>
                  <a:pt x="92522" y="3387"/>
                </a:lnTo>
                <a:lnTo>
                  <a:pt x="84541" y="6068"/>
                </a:lnTo>
                <a:lnTo>
                  <a:pt x="74141" y="10395"/>
                </a:lnTo>
                <a:lnTo>
                  <a:pt x="62127" y="15821"/>
                </a:lnTo>
                <a:lnTo>
                  <a:pt x="49038" y="21977"/>
                </a:lnTo>
                <a:lnTo>
                  <a:pt x="39042" y="26081"/>
                </a:lnTo>
                <a:lnTo>
                  <a:pt x="31107" y="28818"/>
                </a:lnTo>
                <a:lnTo>
                  <a:pt x="24549" y="30642"/>
                </a:lnTo>
                <a:lnTo>
                  <a:pt x="20176" y="33128"/>
                </a:lnTo>
                <a:lnTo>
                  <a:pt x="17260" y="36056"/>
                </a:lnTo>
                <a:lnTo>
                  <a:pt x="12581" y="43811"/>
                </a:lnTo>
                <a:lnTo>
                  <a:pt x="11771" y="51222"/>
                </a:lnTo>
                <a:lnTo>
                  <a:pt x="11582" y="57902"/>
                </a:lnTo>
                <a:lnTo>
                  <a:pt x="11531" y="61462"/>
                </a:lnTo>
                <a:lnTo>
                  <a:pt x="12767" y="65105"/>
                </a:lnTo>
                <a:lnTo>
                  <a:pt x="17528" y="72539"/>
                </a:lnTo>
                <a:lnTo>
                  <a:pt x="19305" y="76299"/>
                </a:lnTo>
                <a:lnTo>
                  <a:pt x="20489" y="80076"/>
                </a:lnTo>
                <a:lnTo>
                  <a:pt x="21279" y="83864"/>
                </a:lnTo>
                <a:lnTo>
                  <a:pt x="24346" y="86390"/>
                </a:lnTo>
                <a:lnTo>
                  <a:pt x="28931" y="88073"/>
                </a:lnTo>
                <a:lnTo>
                  <a:pt x="34527" y="89196"/>
                </a:lnTo>
                <a:lnTo>
                  <a:pt x="40798" y="91214"/>
                </a:lnTo>
                <a:lnTo>
                  <a:pt x="47519" y="93830"/>
                </a:lnTo>
                <a:lnTo>
                  <a:pt x="54539" y="96843"/>
                </a:lnTo>
                <a:lnTo>
                  <a:pt x="60489" y="100123"/>
                </a:lnTo>
                <a:lnTo>
                  <a:pt x="65726" y="103579"/>
                </a:lnTo>
                <a:lnTo>
                  <a:pt x="70487" y="107152"/>
                </a:lnTo>
                <a:lnTo>
                  <a:pt x="76201" y="110805"/>
                </a:lnTo>
                <a:lnTo>
                  <a:pt x="82551" y="114510"/>
                </a:lnTo>
                <a:lnTo>
                  <a:pt x="89324" y="118250"/>
                </a:lnTo>
                <a:lnTo>
                  <a:pt x="103622" y="125792"/>
                </a:lnTo>
                <a:lnTo>
                  <a:pt x="133498" y="140983"/>
                </a:lnTo>
                <a:lnTo>
                  <a:pt x="141069" y="146058"/>
                </a:lnTo>
                <a:lnTo>
                  <a:pt x="148656" y="151983"/>
                </a:lnTo>
                <a:lnTo>
                  <a:pt x="156254" y="158472"/>
                </a:lnTo>
                <a:lnTo>
                  <a:pt x="162589" y="164068"/>
                </a:lnTo>
                <a:lnTo>
                  <a:pt x="173015" y="173672"/>
                </a:lnTo>
                <a:lnTo>
                  <a:pt x="176303" y="178012"/>
                </a:lnTo>
                <a:lnTo>
                  <a:pt x="178495" y="182175"/>
                </a:lnTo>
                <a:lnTo>
                  <a:pt x="179957" y="186220"/>
                </a:lnTo>
                <a:lnTo>
                  <a:pt x="182201" y="190187"/>
                </a:lnTo>
                <a:lnTo>
                  <a:pt x="184967" y="194101"/>
                </a:lnTo>
                <a:lnTo>
                  <a:pt x="188082" y="197981"/>
                </a:lnTo>
                <a:lnTo>
                  <a:pt x="188887" y="201838"/>
                </a:lnTo>
                <a:lnTo>
                  <a:pt x="188155" y="205678"/>
                </a:lnTo>
                <a:lnTo>
                  <a:pt x="186396" y="209509"/>
                </a:lnTo>
                <a:lnTo>
                  <a:pt x="185224" y="213333"/>
                </a:lnTo>
                <a:lnTo>
                  <a:pt x="184443" y="217152"/>
                </a:lnTo>
                <a:lnTo>
                  <a:pt x="183922" y="220968"/>
                </a:lnTo>
                <a:lnTo>
                  <a:pt x="182304" y="223512"/>
                </a:lnTo>
                <a:lnTo>
                  <a:pt x="179957" y="225208"/>
                </a:lnTo>
                <a:lnTo>
                  <a:pt x="177121" y="226339"/>
                </a:lnTo>
                <a:lnTo>
                  <a:pt x="173960" y="228363"/>
                </a:lnTo>
                <a:lnTo>
                  <a:pt x="170584" y="230982"/>
                </a:lnTo>
                <a:lnTo>
                  <a:pt x="167062" y="233998"/>
                </a:lnTo>
                <a:lnTo>
                  <a:pt x="163444" y="236009"/>
                </a:lnTo>
                <a:lnTo>
                  <a:pt x="159763" y="237349"/>
                </a:lnTo>
                <a:lnTo>
                  <a:pt x="156038" y="238244"/>
                </a:lnTo>
                <a:lnTo>
                  <a:pt x="152285" y="238839"/>
                </a:lnTo>
                <a:lnTo>
                  <a:pt x="148513" y="239236"/>
                </a:lnTo>
                <a:lnTo>
                  <a:pt x="144729" y="239501"/>
                </a:lnTo>
                <a:lnTo>
                  <a:pt x="139665" y="239677"/>
                </a:lnTo>
                <a:lnTo>
                  <a:pt x="116676" y="239961"/>
                </a:lnTo>
                <a:lnTo>
                  <a:pt x="77928" y="240026"/>
                </a:lnTo>
                <a:lnTo>
                  <a:pt x="69731" y="238757"/>
                </a:lnTo>
                <a:lnTo>
                  <a:pt x="59187" y="236642"/>
                </a:lnTo>
                <a:lnTo>
                  <a:pt x="47079" y="233962"/>
                </a:lnTo>
                <a:lnTo>
                  <a:pt x="36465" y="229635"/>
                </a:lnTo>
                <a:lnTo>
                  <a:pt x="26850" y="224210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03"/>
          <p:cNvSpPr/>
          <p:nvPr/>
        </p:nvSpPr>
        <p:spPr>
          <a:xfrm>
            <a:off x="6183629" y="5703627"/>
            <a:ext cx="251461" cy="239974"/>
          </a:xfrm>
          <a:custGeom>
            <a:avLst/>
            <a:gdLst/>
            <a:ahLst/>
            <a:cxnLst/>
            <a:rect l="0" t="0" r="0" b="0"/>
            <a:pathLst>
              <a:path w="251461" h="239974">
                <a:moveTo>
                  <a:pt x="0" y="34232"/>
                </a:moveTo>
                <a:lnTo>
                  <a:pt x="19683" y="44074"/>
                </a:lnTo>
                <a:lnTo>
                  <a:pt x="24835" y="48343"/>
                </a:lnTo>
                <a:lnTo>
                  <a:pt x="27987" y="51260"/>
                </a:lnTo>
                <a:lnTo>
                  <a:pt x="31358" y="53204"/>
                </a:lnTo>
                <a:lnTo>
                  <a:pt x="38490" y="55364"/>
                </a:lnTo>
                <a:lnTo>
                  <a:pt x="43440" y="55940"/>
                </a:lnTo>
                <a:lnTo>
                  <a:pt x="49280" y="56324"/>
                </a:lnTo>
                <a:lnTo>
                  <a:pt x="55714" y="56581"/>
                </a:lnTo>
                <a:lnTo>
                  <a:pt x="61273" y="58021"/>
                </a:lnTo>
                <a:lnTo>
                  <a:pt x="66249" y="60252"/>
                </a:lnTo>
                <a:lnTo>
                  <a:pt x="70836" y="63008"/>
                </a:lnTo>
                <a:lnTo>
                  <a:pt x="76435" y="64846"/>
                </a:lnTo>
                <a:lnTo>
                  <a:pt x="82706" y="66072"/>
                </a:lnTo>
                <a:lnTo>
                  <a:pt x="89428" y="66888"/>
                </a:lnTo>
                <a:lnTo>
                  <a:pt x="96449" y="67433"/>
                </a:lnTo>
                <a:lnTo>
                  <a:pt x="103669" y="67797"/>
                </a:lnTo>
                <a:lnTo>
                  <a:pt x="122581" y="68307"/>
                </a:lnTo>
                <a:lnTo>
                  <a:pt x="152216" y="68510"/>
                </a:lnTo>
                <a:lnTo>
                  <a:pt x="156088" y="67244"/>
                </a:lnTo>
                <a:lnTo>
                  <a:pt x="163776" y="62451"/>
                </a:lnTo>
                <a:lnTo>
                  <a:pt x="171426" y="59474"/>
                </a:lnTo>
                <a:lnTo>
                  <a:pt x="175244" y="58680"/>
                </a:lnTo>
                <a:lnTo>
                  <a:pt x="182873" y="54411"/>
                </a:lnTo>
                <a:lnTo>
                  <a:pt x="192051" y="47391"/>
                </a:lnTo>
                <a:lnTo>
                  <a:pt x="199709" y="40107"/>
                </a:lnTo>
                <a:lnTo>
                  <a:pt x="203953" y="35973"/>
                </a:lnTo>
                <a:lnTo>
                  <a:pt x="204549" y="34123"/>
                </a:lnTo>
                <a:lnTo>
                  <a:pt x="205211" y="28680"/>
                </a:lnTo>
                <a:lnTo>
                  <a:pt x="205505" y="22028"/>
                </a:lnTo>
                <a:lnTo>
                  <a:pt x="205584" y="18476"/>
                </a:lnTo>
                <a:lnTo>
                  <a:pt x="204366" y="14838"/>
                </a:lnTo>
                <a:lnTo>
                  <a:pt x="199626" y="7410"/>
                </a:lnTo>
                <a:lnTo>
                  <a:pt x="196584" y="4920"/>
                </a:lnTo>
                <a:lnTo>
                  <a:pt x="193286" y="3261"/>
                </a:lnTo>
                <a:lnTo>
                  <a:pt x="186235" y="1418"/>
                </a:lnTo>
                <a:lnTo>
                  <a:pt x="178868" y="598"/>
                </a:lnTo>
                <a:lnTo>
                  <a:pt x="171361" y="234"/>
                </a:lnTo>
                <a:lnTo>
                  <a:pt x="163790" y="72"/>
                </a:lnTo>
                <a:lnTo>
                  <a:pt x="156192" y="0"/>
                </a:lnTo>
                <a:lnTo>
                  <a:pt x="151119" y="1251"/>
                </a:lnTo>
                <a:lnTo>
                  <a:pt x="145196" y="3354"/>
                </a:lnTo>
                <a:lnTo>
                  <a:pt x="138708" y="6027"/>
                </a:lnTo>
                <a:lnTo>
                  <a:pt x="133112" y="7809"/>
                </a:lnTo>
                <a:lnTo>
                  <a:pt x="128112" y="8997"/>
                </a:lnTo>
                <a:lnTo>
                  <a:pt x="123508" y="9789"/>
                </a:lnTo>
                <a:lnTo>
                  <a:pt x="117899" y="12857"/>
                </a:lnTo>
                <a:lnTo>
                  <a:pt x="111620" y="17442"/>
                </a:lnTo>
                <a:lnTo>
                  <a:pt x="104893" y="23039"/>
                </a:lnTo>
                <a:lnTo>
                  <a:pt x="99139" y="28040"/>
                </a:lnTo>
                <a:lnTo>
                  <a:pt x="94033" y="32644"/>
                </a:lnTo>
                <a:lnTo>
                  <a:pt x="89359" y="36984"/>
                </a:lnTo>
                <a:lnTo>
                  <a:pt x="84973" y="42417"/>
                </a:lnTo>
                <a:lnTo>
                  <a:pt x="80778" y="48578"/>
                </a:lnTo>
                <a:lnTo>
                  <a:pt x="76713" y="55226"/>
                </a:lnTo>
                <a:lnTo>
                  <a:pt x="72732" y="60929"/>
                </a:lnTo>
                <a:lnTo>
                  <a:pt x="68808" y="66000"/>
                </a:lnTo>
                <a:lnTo>
                  <a:pt x="64922" y="70651"/>
                </a:lnTo>
                <a:lnTo>
                  <a:pt x="62332" y="75021"/>
                </a:lnTo>
                <a:lnTo>
                  <a:pt x="60604" y="79205"/>
                </a:lnTo>
                <a:lnTo>
                  <a:pt x="59453" y="83264"/>
                </a:lnTo>
                <a:lnTo>
                  <a:pt x="59956" y="87240"/>
                </a:lnTo>
                <a:lnTo>
                  <a:pt x="61561" y="91161"/>
                </a:lnTo>
                <a:lnTo>
                  <a:pt x="63901" y="95045"/>
                </a:lnTo>
                <a:lnTo>
                  <a:pt x="65461" y="98904"/>
                </a:lnTo>
                <a:lnTo>
                  <a:pt x="66501" y="102747"/>
                </a:lnTo>
                <a:lnTo>
                  <a:pt x="67194" y="106579"/>
                </a:lnTo>
                <a:lnTo>
                  <a:pt x="67656" y="110403"/>
                </a:lnTo>
                <a:lnTo>
                  <a:pt x="67964" y="114223"/>
                </a:lnTo>
                <a:lnTo>
                  <a:pt x="68170" y="118040"/>
                </a:lnTo>
                <a:lnTo>
                  <a:pt x="69577" y="121854"/>
                </a:lnTo>
                <a:lnTo>
                  <a:pt x="71785" y="125667"/>
                </a:lnTo>
                <a:lnTo>
                  <a:pt x="74526" y="129478"/>
                </a:lnTo>
                <a:lnTo>
                  <a:pt x="77624" y="133290"/>
                </a:lnTo>
                <a:lnTo>
                  <a:pt x="80960" y="137101"/>
                </a:lnTo>
                <a:lnTo>
                  <a:pt x="84454" y="140911"/>
                </a:lnTo>
                <a:lnTo>
                  <a:pt x="88053" y="145991"/>
                </a:lnTo>
                <a:lnTo>
                  <a:pt x="91722" y="151919"/>
                </a:lnTo>
                <a:lnTo>
                  <a:pt x="95438" y="158410"/>
                </a:lnTo>
                <a:lnTo>
                  <a:pt x="99185" y="164007"/>
                </a:lnTo>
                <a:lnTo>
                  <a:pt x="102954" y="169009"/>
                </a:lnTo>
                <a:lnTo>
                  <a:pt x="106736" y="173614"/>
                </a:lnTo>
                <a:lnTo>
                  <a:pt x="113068" y="179223"/>
                </a:lnTo>
                <a:lnTo>
                  <a:pt x="121099" y="185503"/>
                </a:lnTo>
                <a:lnTo>
                  <a:pt x="130263" y="192230"/>
                </a:lnTo>
                <a:lnTo>
                  <a:pt x="140182" y="197984"/>
                </a:lnTo>
                <a:lnTo>
                  <a:pt x="150605" y="203090"/>
                </a:lnTo>
                <a:lnTo>
                  <a:pt x="161363" y="207764"/>
                </a:lnTo>
                <a:lnTo>
                  <a:pt x="169806" y="212150"/>
                </a:lnTo>
                <a:lnTo>
                  <a:pt x="176704" y="216344"/>
                </a:lnTo>
                <a:lnTo>
                  <a:pt x="182573" y="220411"/>
                </a:lnTo>
                <a:lnTo>
                  <a:pt x="189025" y="223121"/>
                </a:lnTo>
                <a:lnTo>
                  <a:pt x="195867" y="224928"/>
                </a:lnTo>
                <a:lnTo>
                  <a:pt x="202968" y="226133"/>
                </a:lnTo>
                <a:lnTo>
                  <a:pt x="210242" y="228206"/>
                </a:lnTo>
                <a:lnTo>
                  <a:pt x="217632" y="230858"/>
                </a:lnTo>
                <a:lnTo>
                  <a:pt x="251460" y="2399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Note: Since an equilateral triangle, by definition, is also isosceles then any two sides can be referred to as the legs and the third side the base.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Examining the parts of an isosceles triangle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3048000"/>
            <a:ext cx="294533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65"/>
          <p:cNvSpPr/>
          <p:nvPr/>
        </p:nvSpPr>
        <p:spPr>
          <a:xfrm>
            <a:off x="4988457" y="5966474"/>
            <a:ext cx="439034" cy="434097"/>
          </a:xfrm>
          <a:custGeom>
            <a:avLst/>
            <a:gdLst/>
            <a:ahLst/>
            <a:cxnLst/>
            <a:rect l="0" t="0" r="0" b="0"/>
            <a:pathLst>
              <a:path w="439034" h="434097">
                <a:moveTo>
                  <a:pt x="223622" y="45705"/>
                </a:moveTo>
                <a:lnTo>
                  <a:pt x="217555" y="39638"/>
                </a:lnTo>
                <a:lnTo>
                  <a:pt x="214497" y="37850"/>
                </a:lnTo>
                <a:lnTo>
                  <a:pt x="207714" y="35864"/>
                </a:lnTo>
                <a:lnTo>
                  <a:pt x="196754" y="34746"/>
                </a:lnTo>
                <a:lnTo>
                  <a:pt x="185464" y="34415"/>
                </a:lnTo>
                <a:lnTo>
                  <a:pt x="174490" y="30951"/>
                </a:lnTo>
                <a:lnTo>
                  <a:pt x="168007" y="28249"/>
                </a:lnTo>
                <a:lnTo>
                  <a:pt x="162416" y="27718"/>
                </a:lnTo>
                <a:lnTo>
                  <a:pt x="157418" y="28634"/>
                </a:lnTo>
                <a:lnTo>
                  <a:pt x="152816" y="30514"/>
                </a:lnTo>
                <a:lnTo>
                  <a:pt x="140930" y="32604"/>
                </a:lnTo>
                <a:lnTo>
                  <a:pt x="128450" y="33533"/>
                </a:lnTo>
                <a:lnTo>
                  <a:pt x="118670" y="33945"/>
                </a:lnTo>
                <a:lnTo>
                  <a:pt x="106025" y="34178"/>
                </a:lnTo>
                <a:lnTo>
                  <a:pt x="102044" y="35480"/>
                </a:lnTo>
                <a:lnTo>
                  <a:pt x="94234" y="40314"/>
                </a:lnTo>
                <a:lnTo>
                  <a:pt x="82698" y="50176"/>
                </a:lnTo>
                <a:lnTo>
                  <a:pt x="71236" y="61141"/>
                </a:lnTo>
                <a:lnTo>
                  <a:pt x="67421" y="63616"/>
                </a:lnTo>
                <a:lnTo>
                  <a:pt x="59796" y="66366"/>
                </a:lnTo>
                <a:lnTo>
                  <a:pt x="55985" y="69639"/>
                </a:lnTo>
                <a:lnTo>
                  <a:pt x="48364" y="80049"/>
                </a:lnTo>
                <a:lnTo>
                  <a:pt x="40743" y="89756"/>
                </a:lnTo>
                <a:lnTo>
                  <a:pt x="29313" y="102361"/>
                </a:lnTo>
                <a:lnTo>
                  <a:pt x="25503" y="106336"/>
                </a:lnTo>
                <a:lnTo>
                  <a:pt x="21693" y="112795"/>
                </a:lnTo>
                <a:lnTo>
                  <a:pt x="17883" y="120912"/>
                </a:lnTo>
                <a:lnTo>
                  <a:pt x="14072" y="130134"/>
                </a:lnTo>
                <a:lnTo>
                  <a:pt x="11533" y="138820"/>
                </a:lnTo>
                <a:lnTo>
                  <a:pt x="9839" y="147152"/>
                </a:lnTo>
                <a:lnTo>
                  <a:pt x="8710" y="155247"/>
                </a:lnTo>
                <a:lnTo>
                  <a:pt x="7456" y="167627"/>
                </a:lnTo>
                <a:lnTo>
                  <a:pt x="7122" y="172707"/>
                </a:lnTo>
                <a:lnTo>
                  <a:pt x="5629" y="183713"/>
                </a:lnTo>
                <a:lnTo>
                  <a:pt x="583" y="216262"/>
                </a:lnTo>
                <a:lnTo>
                  <a:pt x="0" y="233070"/>
                </a:lnTo>
                <a:lnTo>
                  <a:pt x="881" y="249355"/>
                </a:lnTo>
                <a:lnTo>
                  <a:pt x="2738" y="265292"/>
                </a:lnTo>
                <a:lnTo>
                  <a:pt x="3976" y="278456"/>
                </a:lnTo>
                <a:lnTo>
                  <a:pt x="4802" y="289773"/>
                </a:lnTo>
                <a:lnTo>
                  <a:pt x="5719" y="307849"/>
                </a:lnTo>
                <a:lnTo>
                  <a:pt x="6126" y="320117"/>
                </a:lnTo>
                <a:lnTo>
                  <a:pt x="7505" y="327707"/>
                </a:lnTo>
                <a:lnTo>
                  <a:pt x="9694" y="336577"/>
                </a:lnTo>
                <a:lnTo>
                  <a:pt x="12424" y="346299"/>
                </a:lnTo>
                <a:lnTo>
                  <a:pt x="15513" y="355321"/>
                </a:lnTo>
                <a:lnTo>
                  <a:pt x="18843" y="363876"/>
                </a:lnTo>
                <a:lnTo>
                  <a:pt x="22333" y="372120"/>
                </a:lnTo>
                <a:lnTo>
                  <a:pt x="29597" y="384665"/>
                </a:lnTo>
                <a:lnTo>
                  <a:pt x="33312" y="389789"/>
                </a:lnTo>
                <a:lnTo>
                  <a:pt x="37059" y="393204"/>
                </a:lnTo>
                <a:lnTo>
                  <a:pt x="40827" y="395481"/>
                </a:lnTo>
                <a:lnTo>
                  <a:pt x="44609" y="396999"/>
                </a:lnTo>
                <a:lnTo>
                  <a:pt x="55584" y="405459"/>
                </a:lnTo>
                <a:lnTo>
                  <a:pt x="68929" y="416417"/>
                </a:lnTo>
                <a:lnTo>
                  <a:pt x="76043" y="421116"/>
                </a:lnTo>
                <a:lnTo>
                  <a:pt x="89452" y="428454"/>
                </a:lnTo>
                <a:lnTo>
                  <a:pt x="99644" y="431716"/>
                </a:lnTo>
                <a:lnTo>
                  <a:pt x="106681" y="432585"/>
                </a:lnTo>
                <a:lnTo>
                  <a:pt x="115181" y="433166"/>
                </a:lnTo>
                <a:lnTo>
                  <a:pt x="124658" y="433552"/>
                </a:lnTo>
                <a:lnTo>
                  <a:pt x="168335" y="434096"/>
                </a:lnTo>
                <a:lnTo>
                  <a:pt x="182954" y="432903"/>
                </a:lnTo>
                <a:lnTo>
                  <a:pt x="196511" y="430837"/>
                </a:lnTo>
                <a:lnTo>
                  <a:pt x="209358" y="428190"/>
                </a:lnTo>
                <a:lnTo>
                  <a:pt x="220463" y="426425"/>
                </a:lnTo>
                <a:lnTo>
                  <a:pt x="230406" y="425249"/>
                </a:lnTo>
                <a:lnTo>
                  <a:pt x="239575" y="424464"/>
                </a:lnTo>
                <a:lnTo>
                  <a:pt x="249497" y="421401"/>
                </a:lnTo>
                <a:lnTo>
                  <a:pt x="259923" y="416820"/>
                </a:lnTo>
                <a:lnTo>
                  <a:pt x="270682" y="411225"/>
                </a:lnTo>
                <a:lnTo>
                  <a:pt x="279126" y="407495"/>
                </a:lnTo>
                <a:lnTo>
                  <a:pt x="298347" y="400976"/>
                </a:lnTo>
                <a:lnTo>
                  <a:pt x="305189" y="398122"/>
                </a:lnTo>
                <a:lnTo>
                  <a:pt x="318294" y="391565"/>
                </a:lnTo>
                <a:lnTo>
                  <a:pt x="328352" y="384417"/>
                </a:lnTo>
                <a:lnTo>
                  <a:pt x="337056" y="373621"/>
                </a:lnTo>
                <a:lnTo>
                  <a:pt x="345157" y="361626"/>
                </a:lnTo>
                <a:lnTo>
                  <a:pt x="352991" y="352061"/>
                </a:lnTo>
                <a:lnTo>
                  <a:pt x="364093" y="340191"/>
                </a:lnTo>
                <a:lnTo>
                  <a:pt x="370610" y="333469"/>
                </a:lnTo>
                <a:lnTo>
                  <a:pt x="376224" y="326448"/>
                </a:lnTo>
                <a:lnTo>
                  <a:pt x="381237" y="319227"/>
                </a:lnTo>
                <a:lnTo>
                  <a:pt x="385849" y="311873"/>
                </a:lnTo>
                <a:lnTo>
                  <a:pt x="391463" y="300621"/>
                </a:lnTo>
                <a:lnTo>
                  <a:pt x="397747" y="286769"/>
                </a:lnTo>
                <a:lnTo>
                  <a:pt x="404475" y="271184"/>
                </a:lnTo>
                <a:lnTo>
                  <a:pt x="408961" y="258254"/>
                </a:lnTo>
                <a:lnTo>
                  <a:pt x="411951" y="247095"/>
                </a:lnTo>
                <a:lnTo>
                  <a:pt x="413945" y="237115"/>
                </a:lnTo>
                <a:lnTo>
                  <a:pt x="416544" y="227922"/>
                </a:lnTo>
                <a:lnTo>
                  <a:pt x="419547" y="219253"/>
                </a:lnTo>
                <a:lnTo>
                  <a:pt x="422819" y="210934"/>
                </a:lnTo>
                <a:lnTo>
                  <a:pt x="425000" y="202848"/>
                </a:lnTo>
                <a:lnTo>
                  <a:pt x="426454" y="194917"/>
                </a:lnTo>
                <a:lnTo>
                  <a:pt x="427424" y="187089"/>
                </a:lnTo>
                <a:lnTo>
                  <a:pt x="429340" y="178061"/>
                </a:lnTo>
                <a:lnTo>
                  <a:pt x="431888" y="168233"/>
                </a:lnTo>
                <a:lnTo>
                  <a:pt x="434856" y="157871"/>
                </a:lnTo>
                <a:lnTo>
                  <a:pt x="436835" y="149692"/>
                </a:lnTo>
                <a:lnTo>
                  <a:pt x="439033" y="137218"/>
                </a:lnTo>
                <a:lnTo>
                  <a:pt x="438350" y="132114"/>
                </a:lnTo>
                <a:lnTo>
                  <a:pt x="436624" y="127441"/>
                </a:lnTo>
                <a:lnTo>
                  <a:pt x="432590" y="118863"/>
                </a:lnTo>
                <a:lnTo>
                  <a:pt x="429049" y="105623"/>
                </a:lnTo>
                <a:lnTo>
                  <a:pt x="423720" y="93079"/>
                </a:lnTo>
                <a:lnTo>
                  <a:pt x="417118" y="82424"/>
                </a:lnTo>
                <a:lnTo>
                  <a:pt x="406261" y="69285"/>
                </a:lnTo>
                <a:lnTo>
                  <a:pt x="395001" y="57349"/>
                </a:lnTo>
                <a:lnTo>
                  <a:pt x="386151" y="49610"/>
                </a:lnTo>
                <a:lnTo>
                  <a:pt x="373751" y="41937"/>
                </a:lnTo>
                <a:lnTo>
                  <a:pt x="366888" y="39383"/>
                </a:lnTo>
                <a:lnTo>
                  <a:pt x="359773" y="37681"/>
                </a:lnTo>
                <a:lnTo>
                  <a:pt x="352489" y="36546"/>
                </a:lnTo>
                <a:lnTo>
                  <a:pt x="343824" y="33249"/>
                </a:lnTo>
                <a:lnTo>
                  <a:pt x="334237" y="28512"/>
                </a:lnTo>
                <a:lnTo>
                  <a:pt x="324035" y="22813"/>
                </a:lnTo>
                <a:lnTo>
                  <a:pt x="315964" y="19014"/>
                </a:lnTo>
                <a:lnTo>
                  <a:pt x="297268" y="12397"/>
                </a:lnTo>
                <a:lnTo>
                  <a:pt x="290499" y="9530"/>
                </a:lnTo>
                <a:lnTo>
                  <a:pt x="283447" y="6349"/>
                </a:lnTo>
                <a:lnTo>
                  <a:pt x="276205" y="4227"/>
                </a:lnTo>
                <a:lnTo>
                  <a:pt x="268838" y="2813"/>
                </a:lnTo>
                <a:lnTo>
                  <a:pt x="255148" y="1243"/>
                </a:lnTo>
                <a:lnTo>
                  <a:pt x="244830" y="544"/>
                </a:lnTo>
                <a:lnTo>
                  <a:pt x="229238" y="234"/>
                </a:lnTo>
                <a:lnTo>
                  <a:pt x="174385" y="0"/>
                </a:lnTo>
                <a:lnTo>
                  <a:pt x="166667" y="1265"/>
                </a:lnTo>
                <a:lnTo>
                  <a:pt x="154706" y="6057"/>
                </a:lnTo>
                <a:lnTo>
                  <a:pt x="145156" y="12421"/>
                </a:lnTo>
                <a:lnTo>
                  <a:pt x="140832" y="15896"/>
                </a:lnTo>
                <a:lnTo>
                  <a:pt x="132640" y="19757"/>
                </a:lnTo>
                <a:lnTo>
                  <a:pt x="128677" y="20786"/>
                </a:lnTo>
                <a:lnTo>
                  <a:pt x="120888" y="25317"/>
                </a:lnTo>
                <a:lnTo>
                  <a:pt x="109322" y="342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66"/>
          <p:cNvSpPr/>
          <p:nvPr/>
        </p:nvSpPr>
        <p:spPr>
          <a:xfrm>
            <a:off x="7671133" y="5943867"/>
            <a:ext cx="461742" cy="388335"/>
          </a:xfrm>
          <a:custGeom>
            <a:avLst/>
            <a:gdLst/>
            <a:ahLst/>
            <a:cxnLst/>
            <a:rect l="0" t="0" r="0" b="0"/>
            <a:pathLst>
              <a:path w="461742" h="388335">
                <a:moveTo>
                  <a:pt x="226996" y="56883"/>
                </a:moveTo>
                <a:lnTo>
                  <a:pt x="149646" y="56883"/>
                </a:lnTo>
                <a:lnTo>
                  <a:pt x="144782" y="60270"/>
                </a:lnTo>
                <a:lnTo>
                  <a:pt x="141707" y="62950"/>
                </a:lnTo>
                <a:lnTo>
                  <a:pt x="138387" y="64738"/>
                </a:lnTo>
                <a:lnTo>
                  <a:pt x="131311" y="66724"/>
                </a:lnTo>
                <a:lnTo>
                  <a:pt x="120188" y="67842"/>
                </a:lnTo>
                <a:lnTo>
                  <a:pt x="116421" y="69269"/>
                </a:lnTo>
                <a:lnTo>
                  <a:pt x="105051" y="76075"/>
                </a:lnTo>
                <a:lnTo>
                  <a:pt x="93639" y="79926"/>
                </a:lnTo>
                <a:lnTo>
                  <a:pt x="82214" y="88546"/>
                </a:lnTo>
                <a:lnTo>
                  <a:pt x="74596" y="95508"/>
                </a:lnTo>
                <a:lnTo>
                  <a:pt x="66976" y="106223"/>
                </a:lnTo>
                <a:lnTo>
                  <a:pt x="59356" y="118181"/>
                </a:lnTo>
                <a:lnTo>
                  <a:pt x="51737" y="127730"/>
                </a:lnTo>
                <a:lnTo>
                  <a:pt x="44117" y="136207"/>
                </a:lnTo>
                <a:lnTo>
                  <a:pt x="32686" y="148119"/>
                </a:lnTo>
                <a:lnTo>
                  <a:pt x="28876" y="151998"/>
                </a:lnTo>
                <a:lnTo>
                  <a:pt x="26336" y="157122"/>
                </a:lnTo>
                <a:lnTo>
                  <a:pt x="24643" y="163080"/>
                </a:lnTo>
                <a:lnTo>
                  <a:pt x="23514" y="169590"/>
                </a:lnTo>
                <a:lnTo>
                  <a:pt x="18873" y="180212"/>
                </a:lnTo>
                <a:lnTo>
                  <a:pt x="15858" y="184822"/>
                </a:lnTo>
                <a:lnTo>
                  <a:pt x="12508" y="196718"/>
                </a:lnTo>
                <a:lnTo>
                  <a:pt x="11614" y="203446"/>
                </a:lnTo>
                <a:lnTo>
                  <a:pt x="10621" y="214309"/>
                </a:lnTo>
                <a:lnTo>
                  <a:pt x="10179" y="224640"/>
                </a:lnTo>
                <a:lnTo>
                  <a:pt x="9984" y="237698"/>
                </a:lnTo>
                <a:lnTo>
                  <a:pt x="8661" y="243466"/>
                </a:lnTo>
                <a:lnTo>
                  <a:pt x="2003" y="257652"/>
                </a:lnTo>
                <a:lnTo>
                  <a:pt x="0" y="265917"/>
                </a:lnTo>
                <a:lnTo>
                  <a:pt x="2496" y="277210"/>
                </a:lnTo>
                <a:lnTo>
                  <a:pt x="4939" y="283777"/>
                </a:lnTo>
                <a:lnTo>
                  <a:pt x="9109" y="291965"/>
                </a:lnTo>
                <a:lnTo>
                  <a:pt x="14428" y="301235"/>
                </a:lnTo>
                <a:lnTo>
                  <a:pt x="20514" y="311224"/>
                </a:lnTo>
                <a:lnTo>
                  <a:pt x="25841" y="319154"/>
                </a:lnTo>
                <a:lnTo>
                  <a:pt x="30663" y="325710"/>
                </a:lnTo>
                <a:lnTo>
                  <a:pt x="39407" y="337651"/>
                </a:lnTo>
                <a:lnTo>
                  <a:pt x="43517" y="344392"/>
                </a:lnTo>
                <a:lnTo>
                  <a:pt x="47526" y="351425"/>
                </a:lnTo>
                <a:lnTo>
                  <a:pt x="58755" y="362627"/>
                </a:lnTo>
                <a:lnTo>
                  <a:pt x="72212" y="371839"/>
                </a:lnTo>
                <a:lnTo>
                  <a:pt x="79357" y="376073"/>
                </a:lnTo>
                <a:lnTo>
                  <a:pt x="86660" y="380166"/>
                </a:lnTo>
                <a:lnTo>
                  <a:pt x="94069" y="382895"/>
                </a:lnTo>
                <a:lnTo>
                  <a:pt x="101548" y="384714"/>
                </a:lnTo>
                <a:lnTo>
                  <a:pt x="115361" y="386735"/>
                </a:lnTo>
                <a:lnTo>
                  <a:pt x="125735" y="387634"/>
                </a:lnTo>
                <a:lnTo>
                  <a:pt x="144738" y="388033"/>
                </a:lnTo>
                <a:lnTo>
                  <a:pt x="236706" y="388334"/>
                </a:lnTo>
                <a:lnTo>
                  <a:pt x="246169" y="387070"/>
                </a:lnTo>
                <a:lnTo>
                  <a:pt x="266826" y="380493"/>
                </a:lnTo>
                <a:lnTo>
                  <a:pt x="281105" y="378509"/>
                </a:lnTo>
                <a:lnTo>
                  <a:pt x="288469" y="376710"/>
                </a:lnTo>
                <a:lnTo>
                  <a:pt x="295918" y="374241"/>
                </a:lnTo>
                <a:lnTo>
                  <a:pt x="309699" y="368110"/>
                </a:lnTo>
                <a:lnTo>
                  <a:pt x="325866" y="357519"/>
                </a:lnTo>
                <a:lnTo>
                  <a:pt x="339095" y="350096"/>
                </a:lnTo>
                <a:lnTo>
                  <a:pt x="360823" y="338776"/>
                </a:lnTo>
                <a:lnTo>
                  <a:pt x="372411" y="334568"/>
                </a:lnTo>
                <a:lnTo>
                  <a:pt x="377280" y="333447"/>
                </a:lnTo>
                <a:lnTo>
                  <a:pt x="381795" y="330159"/>
                </a:lnTo>
                <a:lnTo>
                  <a:pt x="390199" y="319732"/>
                </a:lnTo>
                <a:lnTo>
                  <a:pt x="401554" y="310018"/>
                </a:lnTo>
                <a:lnTo>
                  <a:pt x="408138" y="305649"/>
                </a:lnTo>
                <a:lnTo>
                  <a:pt x="412528" y="301467"/>
                </a:lnTo>
                <a:lnTo>
                  <a:pt x="415454" y="297409"/>
                </a:lnTo>
                <a:lnTo>
                  <a:pt x="419975" y="289513"/>
                </a:lnTo>
                <a:lnTo>
                  <a:pt x="426219" y="281770"/>
                </a:lnTo>
                <a:lnTo>
                  <a:pt x="433226" y="270709"/>
                </a:lnTo>
                <a:lnTo>
                  <a:pt x="436873" y="264204"/>
                </a:lnTo>
                <a:lnTo>
                  <a:pt x="444311" y="250202"/>
                </a:lnTo>
                <a:lnTo>
                  <a:pt x="448073" y="242912"/>
                </a:lnTo>
                <a:lnTo>
                  <a:pt x="450581" y="235512"/>
                </a:lnTo>
                <a:lnTo>
                  <a:pt x="452253" y="228039"/>
                </a:lnTo>
                <a:lnTo>
                  <a:pt x="453367" y="220517"/>
                </a:lnTo>
                <a:lnTo>
                  <a:pt x="455380" y="212962"/>
                </a:lnTo>
                <a:lnTo>
                  <a:pt x="457993" y="205386"/>
                </a:lnTo>
                <a:lnTo>
                  <a:pt x="461003" y="197794"/>
                </a:lnTo>
                <a:lnTo>
                  <a:pt x="461741" y="190193"/>
                </a:lnTo>
                <a:lnTo>
                  <a:pt x="460963" y="182586"/>
                </a:lnTo>
                <a:lnTo>
                  <a:pt x="459174" y="174975"/>
                </a:lnTo>
                <a:lnTo>
                  <a:pt x="457187" y="163132"/>
                </a:lnTo>
                <a:lnTo>
                  <a:pt x="455033" y="151094"/>
                </a:lnTo>
                <a:lnTo>
                  <a:pt x="452681" y="142550"/>
                </a:lnTo>
                <a:lnTo>
                  <a:pt x="446680" y="122897"/>
                </a:lnTo>
                <a:lnTo>
                  <a:pt x="439781" y="101462"/>
                </a:lnTo>
                <a:lnTo>
                  <a:pt x="436162" y="92952"/>
                </a:lnTo>
                <a:lnTo>
                  <a:pt x="432480" y="86009"/>
                </a:lnTo>
                <a:lnTo>
                  <a:pt x="423733" y="72368"/>
                </a:lnTo>
                <a:lnTo>
                  <a:pt x="411378" y="53605"/>
                </a:lnTo>
                <a:lnTo>
                  <a:pt x="403257" y="44537"/>
                </a:lnTo>
                <a:lnTo>
                  <a:pt x="394034" y="35953"/>
                </a:lnTo>
                <a:lnTo>
                  <a:pt x="384075" y="27689"/>
                </a:lnTo>
                <a:lnTo>
                  <a:pt x="376165" y="20910"/>
                </a:lnTo>
                <a:lnTo>
                  <a:pt x="363990" y="9991"/>
                </a:lnTo>
                <a:lnTo>
                  <a:pt x="357696" y="6572"/>
                </a:lnTo>
                <a:lnTo>
                  <a:pt x="343928" y="2772"/>
                </a:lnTo>
                <a:lnTo>
                  <a:pt x="332729" y="1084"/>
                </a:lnTo>
                <a:lnTo>
                  <a:pt x="320979" y="333"/>
                </a:lnTo>
                <a:lnTo>
                  <a:pt x="303057" y="0"/>
                </a:lnTo>
                <a:lnTo>
                  <a:pt x="294213" y="1180"/>
                </a:lnTo>
                <a:lnTo>
                  <a:pt x="285778" y="3238"/>
                </a:lnTo>
                <a:lnTo>
                  <a:pt x="277614" y="5879"/>
                </a:lnTo>
                <a:lnTo>
                  <a:pt x="269631" y="8910"/>
                </a:lnTo>
                <a:lnTo>
                  <a:pt x="261770" y="12201"/>
                </a:lnTo>
                <a:lnTo>
                  <a:pt x="253988" y="15665"/>
                </a:lnTo>
                <a:lnTo>
                  <a:pt x="246262" y="20514"/>
                </a:lnTo>
                <a:lnTo>
                  <a:pt x="238570" y="26287"/>
                </a:lnTo>
                <a:lnTo>
                  <a:pt x="224519" y="38205"/>
                </a:lnTo>
                <a:lnTo>
                  <a:pt x="218996" y="43160"/>
                </a:lnTo>
                <a:lnTo>
                  <a:pt x="192707" y="568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67"/>
          <p:cNvSpPr/>
          <p:nvPr/>
        </p:nvSpPr>
        <p:spPr>
          <a:xfrm>
            <a:off x="5945203" y="2948941"/>
            <a:ext cx="1472709" cy="902173"/>
          </a:xfrm>
          <a:custGeom>
            <a:avLst/>
            <a:gdLst/>
            <a:ahLst/>
            <a:cxnLst/>
            <a:rect l="0" t="0" r="0" b="0"/>
            <a:pathLst>
              <a:path w="1472709" h="902173">
                <a:moveTo>
                  <a:pt x="1289987" y="217168"/>
                </a:moveTo>
                <a:lnTo>
                  <a:pt x="1283919" y="211101"/>
                </a:lnTo>
                <a:lnTo>
                  <a:pt x="1280862" y="209313"/>
                </a:lnTo>
                <a:lnTo>
                  <a:pt x="1269186" y="206209"/>
                </a:lnTo>
                <a:lnTo>
                  <a:pt x="1268500" y="204782"/>
                </a:lnTo>
                <a:lnTo>
                  <a:pt x="1267737" y="199810"/>
                </a:lnTo>
                <a:lnTo>
                  <a:pt x="1266263" y="197976"/>
                </a:lnTo>
                <a:lnTo>
                  <a:pt x="1264011" y="196754"/>
                </a:lnTo>
                <a:lnTo>
                  <a:pt x="1258122" y="195395"/>
                </a:lnTo>
                <a:lnTo>
                  <a:pt x="1251270" y="194792"/>
                </a:lnTo>
                <a:lnTo>
                  <a:pt x="1247666" y="193360"/>
                </a:lnTo>
                <a:lnTo>
                  <a:pt x="1236525" y="186549"/>
                </a:lnTo>
                <a:lnTo>
                  <a:pt x="1228973" y="184510"/>
                </a:lnTo>
                <a:lnTo>
                  <a:pt x="1217581" y="183362"/>
                </a:lnTo>
                <a:lnTo>
                  <a:pt x="1213776" y="181931"/>
                </a:lnTo>
                <a:lnTo>
                  <a:pt x="1206162" y="176954"/>
                </a:lnTo>
                <a:lnTo>
                  <a:pt x="1195158" y="173895"/>
                </a:lnTo>
                <a:lnTo>
                  <a:pt x="1181800" y="171266"/>
                </a:lnTo>
                <a:lnTo>
                  <a:pt x="1145008" y="155683"/>
                </a:lnTo>
                <a:lnTo>
                  <a:pt x="1110153" y="138555"/>
                </a:lnTo>
                <a:lnTo>
                  <a:pt x="1073719" y="123461"/>
                </a:lnTo>
                <a:lnTo>
                  <a:pt x="1032590" y="113568"/>
                </a:lnTo>
                <a:lnTo>
                  <a:pt x="961247" y="88787"/>
                </a:lnTo>
                <a:lnTo>
                  <a:pt x="919936" y="77137"/>
                </a:lnTo>
                <a:lnTo>
                  <a:pt x="875330" y="64762"/>
                </a:lnTo>
                <a:lnTo>
                  <a:pt x="834667" y="50656"/>
                </a:lnTo>
                <a:lnTo>
                  <a:pt x="792704" y="37162"/>
                </a:lnTo>
                <a:lnTo>
                  <a:pt x="745545" y="24559"/>
                </a:lnTo>
                <a:lnTo>
                  <a:pt x="707653" y="17264"/>
                </a:lnTo>
                <a:lnTo>
                  <a:pt x="664900" y="9771"/>
                </a:lnTo>
                <a:lnTo>
                  <a:pt x="628102" y="2894"/>
                </a:lnTo>
                <a:lnTo>
                  <a:pt x="593070" y="857"/>
                </a:lnTo>
                <a:lnTo>
                  <a:pt x="553166" y="168"/>
                </a:lnTo>
                <a:lnTo>
                  <a:pt x="427333" y="0"/>
                </a:lnTo>
                <a:lnTo>
                  <a:pt x="385949" y="7854"/>
                </a:lnTo>
                <a:lnTo>
                  <a:pt x="349870" y="12909"/>
                </a:lnTo>
                <a:lnTo>
                  <a:pt x="317591" y="23093"/>
                </a:lnTo>
                <a:lnTo>
                  <a:pt x="275852" y="37039"/>
                </a:lnTo>
                <a:lnTo>
                  <a:pt x="232931" y="54399"/>
                </a:lnTo>
                <a:lnTo>
                  <a:pt x="188821" y="73832"/>
                </a:lnTo>
                <a:lnTo>
                  <a:pt x="152616" y="99767"/>
                </a:lnTo>
                <a:lnTo>
                  <a:pt x="126791" y="123564"/>
                </a:lnTo>
                <a:lnTo>
                  <a:pt x="104737" y="145266"/>
                </a:lnTo>
                <a:lnTo>
                  <a:pt x="88184" y="167783"/>
                </a:lnTo>
                <a:lnTo>
                  <a:pt x="69168" y="190541"/>
                </a:lnTo>
                <a:lnTo>
                  <a:pt x="54827" y="215918"/>
                </a:lnTo>
                <a:lnTo>
                  <a:pt x="30993" y="265746"/>
                </a:lnTo>
                <a:lnTo>
                  <a:pt x="25584" y="287019"/>
                </a:lnTo>
                <a:lnTo>
                  <a:pt x="21909" y="307903"/>
                </a:lnTo>
                <a:lnTo>
                  <a:pt x="13971" y="333940"/>
                </a:lnTo>
                <a:lnTo>
                  <a:pt x="11054" y="361552"/>
                </a:lnTo>
                <a:lnTo>
                  <a:pt x="10372" y="391406"/>
                </a:lnTo>
                <a:lnTo>
                  <a:pt x="9988" y="425710"/>
                </a:lnTo>
                <a:lnTo>
                  <a:pt x="6512" y="447014"/>
                </a:lnTo>
                <a:lnTo>
                  <a:pt x="2003" y="467912"/>
                </a:lnTo>
                <a:lnTo>
                  <a:pt x="0" y="485667"/>
                </a:lnTo>
                <a:lnTo>
                  <a:pt x="2496" y="502024"/>
                </a:lnTo>
                <a:lnTo>
                  <a:pt x="7838" y="520301"/>
                </a:lnTo>
                <a:lnTo>
                  <a:pt x="14446" y="545358"/>
                </a:lnTo>
                <a:lnTo>
                  <a:pt x="21616" y="566654"/>
                </a:lnTo>
                <a:lnTo>
                  <a:pt x="29036" y="583315"/>
                </a:lnTo>
                <a:lnTo>
                  <a:pt x="42894" y="603645"/>
                </a:lnTo>
                <a:lnTo>
                  <a:pt x="91181" y="668473"/>
                </a:lnTo>
                <a:lnTo>
                  <a:pt x="116681" y="694609"/>
                </a:lnTo>
                <a:lnTo>
                  <a:pt x="144947" y="718924"/>
                </a:lnTo>
                <a:lnTo>
                  <a:pt x="174444" y="742431"/>
                </a:lnTo>
                <a:lnTo>
                  <a:pt x="197713" y="762192"/>
                </a:lnTo>
                <a:lnTo>
                  <a:pt x="225093" y="784210"/>
                </a:lnTo>
                <a:lnTo>
                  <a:pt x="256066" y="805551"/>
                </a:lnTo>
                <a:lnTo>
                  <a:pt x="284366" y="824112"/>
                </a:lnTo>
                <a:lnTo>
                  <a:pt x="318111" y="840828"/>
                </a:lnTo>
                <a:lnTo>
                  <a:pt x="354605" y="858451"/>
                </a:lnTo>
                <a:lnTo>
                  <a:pt x="399708" y="871716"/>
                </a:lnTo>
                <a:lnTo>
                  <a:pt x="435086" y="883690"/>
                </a:lnTo>
                <a:lnTo>
                  <a:pt x="466800" y="888050"/>
                </a:lnTo>
                <a:lnTo>
                  <a:pt x="501216" y="891258"/>
                </a:lnTo>
                <a:lnTo>
                  <a:pt x="536141" y="898934"/>
                </a:lnTo>
                <a:lnTo>
                  <a:pt x="581432" y="902172"/>
                </a:lnTo>
                <a:lnTo>
                  <a:pt x="625808" y="899346"/>
                </a:lnTo>
                <a:lnTo>
                  <a:pt x="662056" y="893738"/>
                </a:lnTo>
                <a:lnTo>
                  <a:pt x="703883" y="884711"/>
                </a:lnTo>
                <a:lnTo>
                  <a:pt x="740406" y="881472"/>
                </a:lnTo>
                <a:lnTo>
                  <a:pt x="775358" y="879243"/>
                </a:lnTo>
                <a:lnTo>
                  <a:pt x="821301" y="867755"/>
                </a:lnTo>
                <a:lnTo>
                  <a:pt x="867066" y="853256"/>
                </a:lnTo>
                <a:lnTo>
                  <a:pt x="896705" y="842351"/>
                </a:lnTo>
                <a:lnTo>
                  <a:pt x="942319" y="821931"/>
                </a:lnTo>
                <a:lnTo>
                  <a:pt x="979964" y="803181"/>
                </a:lnTo>
                <a:lnTo>
                  <a:pt x="1015248" y="789581"/>
                </a:lnTo>
                <a:lnTo>
                  <a:pt x="1049832" y="774122"/>
                </a:lnTo>
                <a:lnTo>
                  <a:pt x="1095652" y="752211"/>
                </a:lnTo>
                <a:lnTo>
                  <a:pt x="1128686" y="736905"/>
                </a:lnTo>
                <a:lnTo>
                  <a:pt x="1163687" y="718673"/>
                </a:lnTo>
                <a:lnTo>
                  <a:pt x="1217014" y="682885"/>
                </a:lnTo>
                <a:lnTo>
                  <a:pt x="1249934" y="660373"/>
                </a:lnTo>
                <a:lnTo>
                  <a:pt x="1281499" y="633435"/>
                </a:lnTo>
                <a:lnTo>
                  <a:pt x="1312460" y="604529"/>
                </a:lnTo>
                <a:lnTo>
                  <a:pt x="1361595" y="556715"/>
                </a:lnTo>
                <a:lnTo>
                  <a:pt x="1381618" y="530853"/>
                </a:lnTo>
                <a:lnTo>
                  <a:pt x="1401662" y="507103"/>
                </a:lnTo>
                <a:lnTo>
                  <a:pt x="1423688" y="483980"/>
                </a:lnTo>
                <a:lnTo>
                  <a:pt x="1440233" y="461041"/>
                </a:lnTo>
                <a:lnTo>
                  <a:pt x="1453178" y="438158"/>
                </a:lnTo>
                <a:lnTo>
                  <a:pt x="1457766" y="419526"/>
                </a:lnTo>
                <a:lnTo>
                  <a:pt x="1461075" y="399815"/>
                </a:lnTo>
                <a:lnTo>
                  <a:pt x="1468808" y="374438"/>
                </a:lnTo>
                <a:lnTo>
                  <a:pt x="1471664" y="349563"/>
                </a:lnTo>
                <a:lnTo>
                  <a:pt x="1472332" y="329350"/>
                </a:lnTo>
                <a:lnTo>
                  <a:pt x="1472708" y="302619"/>
                </a:lnTo>
                <a:lnTo>
                  <a:pt x="1466022" y="279700"/>
                </a:lnTo>
                <a:lnTo>
                  <a:pt x="1454585" y="253850"/>
                </a:lnTo>
                <a:lnTo>
                  <a:pt x="1441035" y="229662"/>
                </a:lnTo>
                <a:lnTo>
                  <a:pt x="1425194" y="206759"/>
                </a:lnTo>
                <a:lnTo>
                  <a:pt x="1400609" y="179787"/>
                </a:lnTo>
                <a:lnTo>
                  <a:pt x="1385134" y="165170"/>
                </a:lnTo>
                <a:lnTo>
                  <a:pt x="1372068" y="156805"/>
                </a:lnTo>
                <a:lnTo>
                  <a:pt x="1357793" y="152240"/>
                </a:lnTo>
                <a:lnTo>
                  <a:pt x="1303732" y="139862"/>
                </a:lnTo>
                <a:lnTo>
                  <a:pt x="1295340" y="138961"/>
                </a:lnTo>
                <a:lnTo>
                  <a:pt x="1259258" y="143760"/>
                </a:lnTo>
                <a:lnTo>
                  <a:pt x="1234420" y="146442"/>
                </a:lnTo>
                <a:lnTo>
                  <a:pt x="1198547" y="1485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8"/>
          <p:cNvSpPr/>
          <p:nvPr/>
        </p:nvSpPr>
        <p:spPr>
          <a:xfrm>
            <a:off x="1851660" y="4434839"/>
            <a:ext cx="422911" cy="194312"/>
          </a:xfrm>
          <a:custGeom>
            <a:avLst/>
            <a:gdLst/>
            <a:ahLst/>
            <a:cxnLst/>
            <a:rect l="0" t="0" r="0" b="0"/>
            <a:pathLst>
              <a:path w="422911" h="194312">
                <a:moveTo>
                  <a:pt x="422910" y="0"/>
                </a:moveTo>
                <a:lnTo>
                  <a:pt x="392571" y="12136"/>
                </a:lnTo>
                <a:lnTo>
                  <a:pt x="373474" y="22061"/>
                </a:lnTo>
                <a:lnTo>
                  <a:pt x="350582" y="35028"/>
                </a:lnTo>
                <a:lnTo>
                  <a:pt x="325161" y="50022"/>
                </a:lnTo>
                <a:lnTo>
                  <a:pt x="294244" y="66368"/>
                </a:lnTo>
                <a:lnTo>
                  <a:pt x="222638" y="101464"/>
                </a:lnTo>
                <a:lnTo>
                  <a:pt x="115920" y="150855"/>
                </a:lnTo>
                <a:lnTo>
                  <a:pt x="88710" y="162800"/>
                </a:lnTo>
                <a:lnTo>
                  <a:pt x="66760" y="172034"/>
                </a:lnTo>
                <a:lnTo>
                  <a:pt x="0" y="1943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69"/>
          <p:cNvSpPr/>
          <p:nvPr/>
        </p:nvSpPr>
        <p:spPr>
          <a:xfrm>
            <a:off x="2560320" y="4264978"/>
            <a:ext cx="514351" cy="32702"/>
          </a:xfrm>
          <a:custGeom>
            <a:avLst/>
            <a:gdLst/>
            <a:ahLst/>
            <a:cxnLst/>
            <a:rect l="0" t="0" r="0" b="0"/>
            <a:pathLst>
              <a:path w="514351" h="32702">
                <a:moveTo>
                  <a:pt x="0" y="9842"/>
                </a:moveTo>
                <a:lnTo>
                  <a:pt x="12135" y="3774"/>
                </a:lnTo>
                <a:lnTo>
                  <a:pt x="16980" y="1986"/>
                </a:lnTo>
                <a:lnTo>
                  <a:pt x="21480" y="794"/>
                </a:lnTo>
                <a:lnTo>
                  <a:pt x="25750" y="0"/>
                </a:lnTo>
                <a:lnTo>
                  <a:pt x="29866" y="741"/>
                </a:lnTo>
                <a:lnTo>
                  <a:pt x="33881" y="2504"/>
                </a:lnTo>
                <a:lnTo>
                  <a:pt x="37827" y="4950"/>
                </a:lnTo>
                <a:lnTo>
                  <a:pt x="41728" y="6580"/>
                </a:lnTo>
                <a:lnTo>
                  <a:pt x="45599" y="7668"/>
                </a:lnTo>
                <a:lnTo>
                  <a:pt x="49449" y="8392"/>
                </a:lnTo>
                <a:lnTo>
                  <a:pt x="60936" y="9412"/>
                </a:lnTo>
                <a:lnTo>
                  <a:pt x="71956" y="9651"/>
                </a:lnTo>
                <a:lnTo>
                  <a:pt x="78450" y="9714"/>
                </a:lnTo>
                <a:lnTo>
                  <a:pt x="86590" y="11027"/>
                </a:lnTo>
                <a:lnTo>
                  <a:pt x="95827" y="13172"/>
                </a:lnTo>
                <a:lnTo>
                  <a:pt x="105794" y="15872"/>
                </a:lnTo>
                <a:lnTo>
                  <a:pt x="117519" y="17672"/>
                </a:lnTo>
                <a:lnTo>
                  <a:pt x="130416" y="18872"/>
                </a:lnTo>
                <a:lnTo>
                  <a:pt x="144094" y="19671"/>
                </a:lnTo>
                <a:lnTo>
                  <a:pt x="193158" y="20561"/>
                </a:lnTo>
                <a:lnTo>
                  <a:pt x="279595" y="21131"/>
                </a:lnTo>
                <a:lnTo>
                  <a:pt x="291807" y="22448"/>
                </a:lnTo>
                <a:lnTo>
                  <a:pt x="302488" y="24596"/>
                </a:lnTo>
                <a:lnTo>
                  <a:pt x="312148" y="27298"/>
                </a:lnTo>
                <a:lnTo>
                  <a:pt x="323669" y="29099"/>
                </a:lnTo>
                <a:lnTo>
                  <a:pt x="336429" y="30300"/>
                </a:lnTo>
                <a:lnTo>
                  <a:pt x="361614" y="31634"/>
                </a:lnTo>
                <a:lnTo>
                  <a:pt x="381274" y="32227"/>
                </a:lnTo>
                <a:lnTo>
                  <a:pt x="418401" y="32608"/>
                </a:lnTo>
                <a:lnTo>
                  <a:pt x="514350" y="327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0"/>
          <p:cNvSpPr/>
          <p:nvPr/>
        </p:nvSpPr>
        <p:spPr>
          <a:xfrm>
            <a:off x="1474470" y="4292600"/>
            <a:ext cx="291908" cy="405130"/>
          </a:xfrm>
          <a:custGeom>
            <a:avLst/>
            <a:gdLst/>
            <a:ahLst/>
            <a:cxnLst/>
            <a:rect l="0" t="0" r="0" b="0"/>
            <a:pathLst>
              <a:path w="291908" h="405130">
                <a:moveTo>
                  <a:pt x="0" y="107950"/>
                </a:moveTo>
                <a:lnTo>
                  <a:pt x="54854" y="107950"/>
                </a:lnTo>
                <a:lnTo>
                  <a:pt x="60699" y="109220"/>
                </a:lnTo>
                <a:lnTo>
                  <a:pt x="65866" y="111336"/>
                </a:lnTo>
                <a:lnTo>
                  <a:pt x="70581" y="114017"/>
                </a:lnTo>
                <a:lnTo>
                  <a:pt x="77534" y="115805"/>
                </a:lnTo>
                <a:lnTo>
                  <a:pt x="85979" y="116996"/>
                </a:lnTo>
                <a:lnTo>
                  <a:pt x="95419" y="117790"/>
                </a:lnTo>
                <a:lnTo>
                  <a:pt x="104253" y="118320"/>
                </a:lnTo>
                <a:lnTo>
                  <a:pt x="120841" y="118909"/>
                </a:lnTo>
                <a:lnTo>
                  <a:pt x="138392" y="119240"/>
                </a:lnTo>
                <a:lnTo>
                  <a:pt x="157704" y="119338"/>
                </a:lnTo>
                <a:lnTo>
                  <a:pt x="166096" y="118082"/>
                </a:lnTo>
                <a:lnTo>
                  <a:pt x="175500" y="115974"/>
                </a:lnTo>
                <a:lnTo>
                  <a:pt x="185580" y="113300"/>
                </a:lnTo>
                <a:lnTo>
                  <a:pt x="193570" y="110246"/>
                </a:lnTo>
                <a:lnTo>
                  <a:pt x="200167" y="106941"/>
                </a:lnTo>
                <a:lnTo>
                  <a:pt x="205834" y="103467"/>
                </a:lnTo>
                <a:lnTo>
                  <a:pt x="212153" y="99881"/>
                </a:lnTo>
                <a:lnTo>
                  <a:pt x="225946" y="92510"/>
                </a:lnTo>
                <a:lnTo>
                  <a:pt x="231911" y="88767"/>
                </a:lnTo>
                <a:lnTo>
                  <a:pt x="237157" y="85001"/>
                </a:lnTo>
                <a:lnTo>
                  <a:pt x="241925" y="81221"/>
                </a:lnTo>
                <a:lnTo>
                  <a:pt x="250609" y="73633"/>
                </a:lnTo>
                <a:lnTo>
                  <a:pt x="254702" y="69832"/>
                </a:lnTo>
                <a:lnTo>
                  <a:pt x="257431" y="66028"/>
                </a:lnTo>
                <a:lnTo>
                  <a:pt x="262542" y="54606"/>
                </a:lnTo>
                <a:lnTo>
                  <a:pt x="270266" y="43179"/>
                </a:lnTo>
                <a:lnTo>
                  <a:pt x="272518" y="35559"/>
                </a:lnTo>
                <a:lnTo>
                  <a:pt x="273786" y="24129"/>
                </a:lnTo>
                <a:lnTo>
                  <a:pt x="272694" y="20320"/>
                </a:lnTo>
                <a:lnTo>
                  <a:pt x="268093" y="12699"/>
                </a:lnTo>
                <a:lnTo>
                  <a:pt x="263819" y="8890"/>
                </a:lnTo>
                <a:lnTo>
                  <a:pt x="258429" y="5079"/>
                </a:lnTo>
                <a:lnTo>
                  <a:pt x="252296" y="1269"/>
                </a:lnTo>
                <a:lnTo>
                  <a:pt x="246937" y="0"/>
                </a:lnTo>
                <a:lnTo>
                  <a:pt x="242095" y="423"/>
                </a:lnTo>
                <a:lnTo>
                  <a:pt x="237596" y="1975"/>
                </a:lnTo>
                <a:lnTo>
                  <a:pt x="232057" y="3010"/>
                </a:lnTo>
                <a:lnTo>
                  <a:pt x="225825" y="3700"/>
                </a:lnTo>
                <a:lnTo>
                  <a:pt x="219130" y="4160"/>
                </a:lnTo>
                <a:lnTo>
                  <a:pt x="212126" y="5736"/>
                </a:lnTo>
                <a:lnTo>
                  <a:pt x="204917" y="8057"/>
                </a:lnTo>
                <a:lnTo>
                  <a:pt x="197571" y="10875"/>
                </a:lnTo>
                <a:lnTo>
                  <a:pt x="191404" y="14023"/>
                </a:lnTo>
                <a:lnTo>
                  <a:pt x="186023" y="17392"/>
                </a:lnTo>
                <a:lnTo>
                  <a:pt x="181165" y="20908"/>
                </a:lnTo>
                <a:lnTo>
                  <a:pt x="175387" y="24522"/>
                </a:lnTo>
                <a:lnTo>
                  <a:pt x="168994" y="28201"/>
                </a:lnTo>
                <a:lnTo>
                  <a:pt x="162193" y="31924"/>
                </a:lnTo>
                <a:lnTo>
                  <a:pt x="156388" y="35676"/>
                </a:lnTo>
                <a:lnTo>
                  <a:pt x="151249" y="39447"/>
                </a:lnTo>
                <a:lnTo>
                  <a:pt x="146552" y="43231"/>
                </a:lnTo>
                <a:lnTo>
                  <a:pt x="140881" y="48294"/>
                </a:lnTo>
                <a:lnTo>
                  <a:pt x="127807" y="60693"/>
                </a:lnTo>
                <a:lnTo>
                  <a:pt x="118225" y="71365"/>
                </a:lnTo>
                <a:lnTo>
                  <a:pt x="94031" y="100156"/>
                </a:lnTo>
                <a:lnTo>
                  <a:pt x="84277" y="112914"/>
                </a:lnTo>
                <a:lnTo>
                  <a:pt x="76505" y="123959"/>
                </a:lnTo>
                <a:lnTo>
                  <a:pt x="70053" y="133863"/>
                </a:lnTo>
                <a:lnTo>
                  <a:pt x="64482" y="141735"/>
                </a:lnTo>
                <a:lnTo>
                  <a:pt x="59498" y="148253"/>
                </a:lnTo>
                <a:lnTo>
                  <a:pt x="50573" y="160152"/>
                </a:lnTo>
                <a:lnTo>
                  <a:pt x="46415" y="166881"/>
                </a:lnTo>
                <a:lnTo>
                  <a:pt x="42373" y="173907"/>
                </a:lnTo>
                <a:lnTo>
                  <a:pt x="34496" y="188488"/>
                </a:lnTo>
                <a:lnTo>
                  <a:pt x="30617" y="195932"/>
                </a:lnTo>
                <a:lnTo>
                  <a:pt x="26307" y="207589"/>
                </a:lnTo>
                <a:lnTo>
                  <a:pt x="25158" y="212476"/>
                </a:lnTo>
                <a:lnTo>
                  <a:pt x="20494" y="221292"/>
                </a:lnTo>
                <a:lnTo>
                  <a:pt x="17473" y="225421"/>
                </a:lnTo>
                <a:lnTo>
                  <a:pt x="16728" y="229444"/>
                </a:lnTo>
                <a:lnTo>
                  <a:pt x="17502" y="233396"/>
                </a:lnTo>
                <a:lnTo>
                  <a:pt x="19288" y="237301"/>
                </a:lnTo>
                <a:lnTo>
                  <a:pt x="21272" y="248412"/>
                </a:lnTo>
                <a:lnTo>
                  <a:pt x="21801" y="254931"/>
                </a:lnTo>
                <a:lnTo>
                  <a:pt x="23424" y="259277"/>
                </a:lnTo>
                <a:lnTo>
                  <a:pt x="25776" y="262175"/>
                </a:lnTo>
                <a:lnTo>
                  <a:pt x="33046" y="267934"/>
                </a:lnTo>
                <a:lnTo>
                  <a:pt x="38540" y="273026"/>
                </a:lnTo>
                <a:lnTo>
                  <a:pt x="44743" y="278960"/>
                </a:lnTo>
                <a:lnTo>
                  <a:pt x="50149" y="282917"/>
                </a:lnTo>
                <a:lnTo>
                  <a:pt x="55022" y="285554"/>
                </a:lnTo>
                <a:lnTo>
                  <a:pt x="59541" y="287313"/>
                </a:lnTo>
                <a:lnTo>
                  <a:pt x="65094" y="289755"/>
                </a:lnTo>
                <a:lnTo>
                  <a:pt x="78037" y="295855"/>
                </a:lnTo>
                <a:lnTo>
                  <a:pt x="85045" y="297990"/>
                </a:lnTo>
                <a:lnTo>
                  <a:pt x="92256" y="299413"/>
                </a:lnTo>
                <a:lnTo>
                  <a:pt x="99604" y="300362"/>
                </a:lnTo>
                <a:lnTo>
                  <a:pt x="105773" y="300994"/>
                </a:lnTo>
                <a:lnTo>
                  <a:pt x="111155" y="301416"/>
                </a:lnTo>
                <a:lnTo>
                  <a:pt x="116013" y="301697"/>
                </a:lnTo>
                <a:lnTo>
                  <a:pt x="182117" y="302185"/>
                </a:lnTo>
                <a:lnTo>
                  <a:pt x="189992" y="302210"/>
                </a:lnTo>
                <a:lnTo>
                  <a:pt x="199051" y="300957"/>
                </a:lnTo>
                <a:lnTo>
                  <a:pt x="208900" y="298851"/>
                </a:lnTo>
                <a:lnTo>
                  <a:pt x="219277" y="296177"/>
                </a:lnTo>
                <a:lnTo>
                  <a:pt x="230004" y="291855"/>
                </a:lnTo>
                <a:lnTo>
                  <a:pt x="240966" y="286433"/>
                </a:lnTo>
                <a:lnTo>
                  <a:pt x="267731" y="271617"/>
                </a:lnTo>
                <a:lnTo>
                  <a:pt x="274778" y="266204"/>
                </a:lnTo>
                <a:lnTo>
                  <a:pt x="283582" y="258448"/>
                </a:lnTo>
                <a:lnTo>
                  <a:pt x="291175" y="251037"/>
                </a:lnTo>
                <a:lnTo>
                  <a:pt x="291907" y="247791"/>
                </a:lnTo>
                <a:lnTo>
                  <a:pt x="291124" y="244357"/>
                </a:lnTo>
                <a:lnTo>
                  <a:pt x="286868" y="237155"/>
                </a:lnTo>
                <a:lnTo>
                  <a:pt x="280743" y="229721"/>
                </a:lnTo>
                <a:lnTo>
                  <a:pt x="277332" y="227231"/>
                </a:lnTo>
                <a:lnTo>
                  <a:pt x="270155" y="224463"/>
                </a:lnTo>
                <a:lnTo>
                  <a:pt x="262732" y="223234"/>
                </a:lnTo>
                <a:lnTo>
                  <a:pt x="258975" y="222905"/>
                </a:lnTo>
                <a:lnTo>
                  <a:pt x="253930" y="223957"/>
                </a:lnTo>
                <a:lnTo>
                  <a:pt x="248026" y="225928"/>
                </a:lnTo>
                <a:lnTo>
                  <a:pt x="241551" y="228512"/>
                </a:lnTo>
                <a:lnTo>
                  <a:pt x="235964" y="230234"/>
                </a:lnTo>
                <a:lnTo>
                  <a:pt x="230969" y="231383"/>
                </a:lnTo>
                <a:lnTo>
                  <a:pt x="226369" y="232148"/>
                </a:lnTo>
                <a:lnTo>
                  <a:pt x="219493" y="235198"/>
                </a:lnTo>
                <a:lnTo>
                  <a:pt x="211098" y="239772"/>
                </a:lnTo>
                <a:lnTo>
                  <a:pt x="201692" y="245361"/>
                </a:lnTo>
                <a:lnTo>
                  <a:pt x="194151" y="250357"/>
                </a:lnTo>
                <a:lnTo>
                  <a:pt x="187854" y="254958"/>
                </a:lnTo>
                <a:lnTo>
                  <a:pt x="182386" y="259295"/>
                </a:lnTo>
                <a:lnTo>
                  <a:pt x="176200" y="263457"/>
                </a:lnTo>
                <a:lnTo>
                  <a:pt x="169537" y="267501"/>
                </a:lnTo>
                <a:lnTo>
                  <a:pt x="162554" y="271467"/>
                </a:lnTo>
                <a:lnTo>
                  <a:pt x="156629" y="275381"/>
                </a:lnTo>
                <a:lnTo>
                  <a:pt x="151410" y="279260"/>
                </a:lnTo>
                <a:lnTo>
                  <a:pt x="146660" y="283117"/>
                </a:lnTo>
                <a:lnTo>
                  <a:pt x="142223" y="289498"/>
                </a:lnTo>
                <a:lnTo>
                  <a:pt x="137995" y="297562"/>
                </a:lnTo>
                <a:lnTo>
                  <a:pt x="133907" y="306747"/>
                </a:lnTo>
                <a:lnTo>
                  <a:pt x="131181" y="314142"/>
                </a:lnTo>
                <a:lnTo>
                  <a:pt x="128152" y="325744"/>
                </a:lnTo>
                <a:lnTo>
                  <a:pt x="126806" y="335134"/>
                </a:lnTo>
                <a:lnTo>
                  <a:pt x="126447" y="339416"/>
                </a:lnTo>
                <a:lnTo>
                  <a:pt x="127478" y="343540"/>
                </a:lnTo>
                <a:lnTo>
                  <a:pt x="132010" y="351510"/>
                </a:lnTo>
                <a:lnTo>
                  <a:pt x="138258" y="362672"/>
                </a:lnTo>
                <a:lnTo>
                  <a:pt x="145268" y="374829"/>
                </a:lnTo>
                <a:lnTo>
                  <a:pt x="152616" y="384466"/>
                </a:lnTo>
                <a:lnTo>
                  <a:pt x="160116" y="392982"/>
                </a:lnTo>
                <a:lnTo>
                  <a:pt x="163894" y="397031"/>
                </a:lnTo>
                <a:lnTo>
                  <a:pt x="167682" y="399731"/>
                </a:lnTo>
                <a:lnTo>
                  <a:pt x="171478" y="401530"/>
                </a:lnTo>
                <a:lnTo>
                  <a:pt x="182880" y="4051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1"/>
          <p:cNvSpPr/>
          <p:nvPr/>
        </p:nvSpPr>
        <p:spPr>
          <a:xfrm>
            <a:off x="1545308" y="4665192"/>
            <a:ext cx="409223" cy="373640"/>
          </a:xfrm>
          <a:custGeom>
            <a:avLst/>
            <a:gdLst/>
            <a:ahLst/>
            <a:cxnLst/>
            <a:rect l="0" t="0" r="0" b="0"/>
            <a:pathLst>
              <a:path w="409223" h="373640">
                <a:moveTo>
                  <a:pt x="352072" y="43967"/>
                </a:moveTo>
                <a:lnTo>
                  <a:pt x="358139" y="31832"/>
                </a:lnTo>
                <a:lnTo>
                  <a:pt x="358657" y="28257"/>
                </a:lnTo>
                <a:lnTo>
                  <a:pt x="357732" y="25874"/>
                </a:lnTo>
                <a:lnTo>
                  <a:pt x="355845" y="24285"/>
                </a:lnTo>
                <a:lnTo>
                  <a:pt x="354587" y="21956"/>
                </a:lnTo>
                <a:lnTo>
                  <a:pt x="352403" y="11545"/>
                </a:lnTo>
                <a:lnTo>
                  <a:pt x="340034" y="4163"/>
                </a:lnTo>
                <a:lnTo>
                  <a:pt x="330635" y="877"/>
                </a:lnTo>
                <a:lnTo>
                  <a:pt x="326350" y="0"/>
                </a:lnTo>
                <a:lnTo>
                  <a:pt x="319684" y="686"/>
                </a:lnTo>
                <a:lnTo>
                  <a:pt x="311430" y="2413"/>
                </a:lnTo>
                <a:lnTo>
                  <a:pt x="302117" y="4834"/>
                </a:lnTo>
                <a:lnTo>
                  <a:pt x="293369" y="6449"/>
                </a:lnTo>
                <a:lnTo>
                  <a:pt x="284996" y="7525"/>
                </a:lnTo>
                <a:lnTo>
                  <a:pt x="276875" y="8242"/>
                </a:lnTo>
                <a:lnTo>
                  <a:pt x="267650" y="11261"/>
                </a:lnTo>
                <a:lnTo>
                  <a:pt x="257691" y="15813"/>
                </a:lnTo>
                <a:lnTo>
                  <a:pt x="228857" y="30969"/>
                </a:lnTo>
                <a:lnTo>
                  <a:pt x="220398" y="35302"/>
                </a:lnTo>
                <a:lnTo>
                  <a:pt x="214759" y="39460"/>
                </a:lnTo>
                <a:lnTo>
                  <a:pt x="211000" y="43503"/>
                </a:lnTo>
                <a:lnTo>
                  <a:pt x="205553" y="51381"/>
                </a:lnTo>
                <a:lnTo>
                  <a:pt x="198899" y="59116"/>
                </a:lnTo>
                <a:lnTo>
                  <a:pt x="197887" y="61686"/>
                </a:lnTo>
                <a:lnTo>
                  <a:pt x="198482" y="63400"/>
                </a:lnTo>
                <a:lnTo>
                  <a:pt x="200148" y="64542"/>
                </a:lnTo>
                <a:lnTo>
                  <a:pt x="201260" y="66574"/>
                </a:lnTo>
                <a:lnTo>
                  <a:pt x="202494" y="72218"/>
                </a:lnTo>
                <a:lnTo>
                  <a:pt x="204093" y="74231"/>
                </a:lnTo>
                <a:lnTo>
                  <a:pt x="206429" y="75573"/>
                </a:lnTo>
                <a:lnTo>
                  <a:pt x="212412" y="77065"/>
                </a:lnTo>
                <a:lnTo>
                  <a:pt x="219304" y="77727"/>
                </a:lnTo>
                <a:lnTo>
                  <a:pt x="222920" y="79174"/>
                </a:lnTo>
                <a:lnTo>
                  <a:pt x="230324" y="84168"/>
                </a:lnTo>
                <a:lnTo>
                  <a:pt x="241235" y="87234"/>
                </a:lnTo>
                <a:lnTo>
                  <a:pt x="247700" y="88052"/>
                </a:lnTo>
                <a:lnTo>
                  <a:pt x="254551" y="87327"/>
                </a:lnTo>
                <a:lnTo>
                  <a:pt x="261658" y="85574"/>
                </a:lnTo>
                <a:lnTo>
                  <a:pt x="268936" y="83135"/>
                </a:lnTo>
                <a:lnTo>
                  <a:pt x="277598" y="81509"/>
                </a:lnTo>
                <a:lnTo>
                  <a:pt x="287182" y="80425"/>
                </a:lnTo>
                <a:lnTo>
                  <a:pt x="297382" y="79703"/>
                </a:lnTo>
                <a:lnTo>
                  <a:pt x="307992" y="77951"/>
                </a:lnTo>
                <a:lnTo>
                  <a:pt x="318875" y="75513"/>
                </a:lnTo>
                <a:lnTo>
                  <a:pt x="329941" y="72618"/>
                </a:lnTo>
                <a:lnTo>
                  <a:pt x="338588" y="69418"/>
                </a:lnTo>
                <a:lnTo>
                  <a:pt x="345622" y="66014"/>
                </a:lnTo>
                <a:lnTo>
                  <a:pt x="356825" y="60116"/>
                </a:lnTo>
                <a:lnTo>
                  <a:pt x="366038" y="57495"/>
                </a:lnTo>
                <a:lnTo>
                  <a:pt x="367732" y="58065"/>
                </a:lnTo>
                <a:lnTo>
                  <a:pt x="367592" y="59716"/>
                </a:lnTo>
                <a:lnTo>
                  <a:pt x="364310" y="65423"/>
                </a:lnTo>
                <a:lnTo>
                  <a:pt x="363661" y="75675"/>
                </a:lnTo>
                <a:lnTo>
                  <a:pt x="363572" y="82613"/>
                </a:lnTo>
                <a:lnTo>
                  <a:pt x="362279" y="86241"/>
                </a:lnTo>
                <a:lnTo>
                  <a:pt x="357455" y="93659"/>
                </a:lnTo>
                <a:lnTo>
                  <a:pt x="354390" y="99955"/>
                </a:lnTo>
                <a:lnTo>
                  <a:pt x="351077" y="107963"/>
                </a:lnTo>
                <a:lnTo>
                  <a:pt x="347599" y="117111"/>
                </a:lnTo>
                <a:lnTo>
                  <a:pt x="344010" y="125750"/>
                </a:lnTo>
                <a:lnTo>
                  <a:pt x="340347" y="134049"/>
                </a:lnTo>
                <a:lnTo>
                  <a:pt x="336635" y="142122"/>
                </a:lnTo>
                <a:lnTo>
                  <a:pt x="331621" y="150044"/>
                </a:lnTo>
                <a:lnTo>
                  <a:pt x="325738" y="157865"/>
                </a:lnTo>
                <a:lnTo>
                  <a:pt x="319276" y="165619"/>
                </a:lnTo>
                <a:lnTo>
                  <a:pt x="313698" y="173328"/>
                </a:lnTo>
                <a:lnTo>
                  <a:pt x="308709" y="181008"/>
                </a:lnTo>
                <a:lnTo>
                  <a:pt x="304113" y="188668"/>
                </a:lnTo>
                <a:lnTo>
                  <a:pt x="297239" y="198854"/>
                </a:lnTo>
                <a:lnTo>
                  <a:pt x="279442" y="223720"/>
                </a:lnTo>
                <a:lnTo>
                  <a:pt x="248002" y="266278"/>
                </a:lnTo>
                <a:lnTo>
                  <a:pt x="236971" y="279805"/>
                </a:lnTo>
                <a:lnTo>
                  <a:pt x="225808" y="292632"/>
                </a:lnTo>
                <a:lnTo>
                  <a:pt x="214556" y="304994"/>
                </a:lnTo>
                <a:lnTo>
                  <a:pt x="204515" y="314505"/>
                </a:lnTo>
                <a:lnTo>
                  <a:pt x="195280" y="322116"/>
                </a:lnTo>
                <a:lnTo>
                  <a:pt x="186584" y="328460"/>
                </a:lnTo>
                <a:lnTo>
                  <a:pt x="178247" y="333959"/>
                </a:lnTo>
                <a:lnTo>
                  <a:pt x="170148" y="338895"/>
                </a:lnTo>
                <a:lnTo>
                  <a:pt x="162209" y="343456"/>
                </a:lnTo>
                <a:lnTo>
                  <a:pt x="146615" y="351910"/>
                </a:lnTo>
                <a:lnTo>
                  <a:pt x="138901" y="355943"/>
                </a:lnTo>
                <a:lnTo>
                  <a:pt x="131217" y="358631"/>
                </a:lnTo>
                <a:lnTo>
                  <a:pt x="123556" y="360423"/>
                </a:lnTo>
                <a:lnTo>
                  <a:pt x="115908" y="361618"/>
                </a:lnTo>
                <a:lnTo>
                  <a:pt x="104023" y="366332"/>
                </a:lnTo>
                <a:lnTo>
                  <a:pt x="99076" y="369367"/>
                </a:lnTo>
                <a:lnTo>
                  <a:pt x="86806" y="372740"/>
                </a:lnTo>
                <a:lnTo>
                  <a:pt x="79978" y="373639"/>
                </a:lnTo>
                <a:lnTo>
                  <a:pt x="74156" y="372969"/>
                </a:lnTo>
                <a:lnTo>
                  <a:pt x="69004" y="371252"/>
                </a:lnTo>
                <a:lnTo>
                  <a:pt x="59894" y="367227"/>
                </a:lnTo>
                <a:lnTo>
                  <a:pt x="51611" y="365438"/>
                </a:lnTo>
                <a:lnTo>
                  <a:pt x="43697" y="361257"/>
                </a:lnTo>
                <a:lnTo>
                  <a:pt x="39809" y="358364"/>
                </a:lnTo>
                <a:lnTo>
                  <a:pt x="32101" y="355149"/>
                </a:lnTo>
                <a:lnTo>
                  <a:pt x="28268" y="354292"/>
                </a:lnTo>
                <a:lnTo>
                  <a:pt x="20622" y="349953"/>
                </a:lnTo>
                <a:lnTo>
                  <a:pt x="9178" y="340370"/>
                </a:lnTo>
                <a:lnTo>
                  <a:pt x="5366" y="336819"/>
                </a:lnTo>
                <a:lnTo>
                  <a:pt x="2824" y="333182"/>
                </a:lnTo>
                <a:lnTo>
                  <a:pt x="0" y="325754"/>
                </a:lnTo>
                <a:lnTo>
                  <a:pt x="518" y="321995"/>
                </a:lnTo>
                <a:lnTo>
                  <a:pt x="2132" y="318219"/>
                </a:lnTo>
                <a:lnTo>
                  <a:pt x="4479" y="314432"/>
                </a:lnTo>
                <a:lnTo>
                  <a:pt x="7086" y="306837"/>
                </a:lnTo>
                <a:lnTo>
                  <a:pt x="7781" y="303034"/>
                </a:lnTo>
                <a:lnTo>
                  <a:pt x="11940" y="295421"/>
                </a:lnTo>
                <a:lnTo>
                  <a:pt x="18022" y="286535"/>
                </a:lnTo>
                <a:lnTo>
                  <a:pt x="21422" y="280609"/>
                </a:lnTo>
                <a:lnTo>
                  <a:pt x="24958" y="274118"/>
                </a:lnTo>
                <a:lnTo>
                  <a:pt x="31126" y="267251"/>
                </a:lnTo>
                <a:lnTo>
                  <a:pt x="39048" y="260134"/>
                </a:lnTo>
                <a:lnTo>
                  <a:pt x="48139" y="252848"/>
                </a:lnTo>
                <a:lnTo>
                  <a:pt x="56740" y="246721"/>
                </a:lnTo>
                <a:lnTo>
                  <a:pt x="65014" y="241367"/>
                </a:lnTo>
                <a:lnTo>
                  <a:pt x="73070" y="236527"/>
                </a:lnTo>
                <a:lnTo>
                  <a:pt x="82250" y="233300"/>
                </a:lnTo>
                <a:lnTo>
                  <a:pt x="92181" y="231149"/>
                </a:lnTo>
                <a:lnTo>
                  <a:pt x="102611" y="229715"/>
                </a:lnTo>
                <a:lnTo>
                  <a:pt x="113375" y="228760"/>
                </a:lnTo>
                <a:lnTo>
                  <a:pt x="124360" y="228122"/>
                </a:lnTo>
                <a:lnTo>
                  <a:pt x="135494" y="227697"/>
                </a:lnTo>
                <a:lnTo>
                  <a:pt x="181503" y="227099"/>
                </a:lnTo>
                <a:lnTo>
                  <a:pt x="196449" y="228285"/>
                </a:lnTo>
                <a:lnTo>
                  <a:pt x="210223" y="230346"/>
                </a:lnTo>
                <a:lnTo>
                  <a:pt x="223216" y="232990"/>
                </a:lnTo>
                <a:lnTo>
                  <a:pt x="235688" y="236022"/>
                </a:lnTo>
                <a:lnTo>
                  <a:pt x="247812" y="239314"/>
                </a:lnTo>
                <a:lnTo>
                  <a:pt x="259706" y="242778"/>
                </a:lnTo>
                <a:lnTo>
                  <a:pt x="270174" y="245088"/>
                </a:lnTo>
                <a:lnTo>
                  <a:pt x="279693" y="246628"/>
                </a:lnTo>
                <a:lnTo>
                  <a:pt x="288579" y="247654"/>
                </a:lnTo>
                <a:lnTo>
                  <a:pt x="297043" y="249609"/>
                </a:lnTo>
                <a:lnTo>
                  <a:pt x="305226" y="252181"/>
                </a:lnTo>
                <a:lnTo>
                  <a:pt x="313221" y="255167"/>
                </a:lnTo>
                <a:lnTo>
                  <a:pt x="323631" y="258427"/>
                </a:lnTo>
                <a:lnTo>
                  <a:pt x="348745" y="265436"/>
                </a:lnTo>
                <a:lnTo>
                  <a:pt x="358744" y="269083"/>
                </a:lnTo>
                <a:lnTo>
                  <a:pt x="366680" y="272785"/>
                </a:lnTo>
                <a:lnTo>
                  <a:pt x="378884" y="279014"/>
                </a:lnTo>
                <a:lnTo>
                  <a:pt x="391625" y="282521"/>
                </a:lnTo>
                <a:lnTo>
                  <a:pt x="395051" y="283341"/>
                </a:lnTo>
                <a:lnTo>
                  <a:pt x="403047" y="289871"/>
                </a:lnTo>
                <a:lnTo>
                  <a:pt x="405105" y="290453"/>
                </a:lnTo>
                <a:lnTo>
                  <a:pt x="406477" y="289571"/>
                </a:lnTo>
                <a:lnTo>
                  <a:pt x="409222" y="2839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72"/>
          <p:cNvSpPr/>
          <p:nvPr/>
        </p:nvSpPr>
        <p:spPr>
          <a:xfrm>
            <a:off x="2857500" y="3877027"/>
            <a:ext cx="365562" cy="329213"/>
          </a:xfrm>
          <a:custGeom>
            <a:avLst/>
            <a:gdLst/>
            <a:ahLst/>
            <a:cxnLst/>
            <a:rect l="0" t="0" r="0" b="0"/>
            <a:pathLst>
              <a:path w="365562" h="329213">
                <a:moveTo>
                  <a:pt x="0" y="54893"/>
                </a:moveTo>
                <a:lnTo>
                  <a:pt x="12135" y="60960"/>
                </a:lnTo>
                <a:lnTo>
                  <a:pt x="21480" y="67326"/>
                </a:lnTo>
                <a:lnTo>
                  <a:pt x="29866" y="74388"/>
                </a:lnTo>
                <a:lnTo>
                  <a:pt x="37827" y="81761"/>
                </a:lnTo>
                <a:lnTo>
                  <a:pt x="42998" y="84235"/>
                </a:lnTo>
                <a:lnTo>
                  <a:pt x="48985" y="85884"/>
                </a:lnTo>
                <a:lnTo>
                  <a:pt x="55517" y="86984"/>
                </a:lnTo>
                <a:lnTo>
                  <a:pt x="66161" y="91592"/>
                </a:lnTo>
                <a:lnTo>
                  <a:pt x="75124" y="96604"/>
                </a:lnTo>
                <a:lnTo>
                  <a:pt x="83342" y="98831"/>
                </a:lnTo>
                <a:lnTo>
                  <a:pt x="94614" y="103207"/>
                </a:lnTo>
                <a:lnTo>
                  <a:pt x="101176" y="106152"/>
                </a:lnTo>
                <a:lnTo>
                  <a:pt x="111854" y="109425"/>
                </a:lnTo>
                <a:lnTo>
                  <a:pt x="116479" y="110297"/>
                </a:lnTo>
                <a:lnTo>
                  <a:pt x="123373" y="110879"/>
                </a:lnTo>
                <a:lnTo>
                  <a:pt x="131778" y="111267"/>
                </a:lnTo>
                <a:lnTo>
                  <a:pt x="158425" y="111812"/>
                </a:lnTo>
                <a:lnTo>
                  <a:pt x="203425" y="112029"/>
                </a:lnTo>
                <a:lnTo>
                  <a:pt x="209276" y="110764"/>
                </a:lnTo>
                <a:lnTo>
                  <a:pt x="219165" y="105970"/>
                </a:lnTo>
                <a:lnTo>
                  <a:pt x="224850" y="104185"/>
                </a:lnTo>
                <a:lnTo>
                  <a:pt x="231180" y="102994"/>
                </a:lnTo>
                <a:lnTo>
                  <a:pt x="237940" y="102200"/>
                </a:lnTo>
                <a:lnTo>
                  <a:pt x="243717" y="100401"/>
                </a:lnTo>
                <a:lnTo>
                  <a:pt x="253521" y="95015"/>
                </a:lnTo>
                <a:lnTo>
                  <a:pt x="259184" y="91801"/>
                </a:lnTo>
                <a:lnTo>
                  <a:pt x="272249" y="84843"/>
                </a:lnTo>
                <a:lnTo>
                  <a:pt x="283136" y="77517"/>
                </a:lnTo>
                <a:lnTo>
                  <a:pt x="292208" y="70028"/>
                </a:lnTo>
                <a:lnTo>
                  <a:pt x="300473" y="62466"/>
                </a:lnTo>
                <a:lnTo>
                  <a:pt x="312266" y="51069"/>
                </a:lnTo>
                <a:lnTo>
                  <a:pt x="335266" y="28221"/>
                </a:lnTo>
                <a:lnTo>
                  <a:pt x="337811" y="24411"/>
                </a:lnTo>
                <a:lnTo>
                  <a:pt x="340638" y="16792"/>
                </a:lnTo>
                <a:lnTo>
                  <a:pt x="341894" y="9173"/>
                </a:lnTo>
                <a:lnTo>
                  <a:pt x="342229" y="5362"/>
                </a:lnTo>
                <a:lnTo>
                  <a:pt x="341183" y="2823"/>
                </a:lnTo>
                <a:lnTo>
                  <a:pt x="339215" y="1129"/>
                </a:lnTo>
                <a:lnTo>
                  <a:pt x="336633" y="0"/>
                </a:lnTo>
                <a:lnTo>
                  <a:pt x="333642" y="518"/>
                </a:lnTo>
                <a:lnTo>
                  <a:pt x="323364" y="6044"/>
                </a:lnTo>
                <a:lnTo>
                  <a:pt x="316014" y="7782"/>
                </a:lnTo>
                <a:lnTo>
                  <a:pt x="304736" y="8761"/>
                </a:lnTo>
                <a:lnTo>
                  <a:pt x="298407" y="10168"/>
                </a:lnTo>
                <a:lnTo>
                  <a:pt x="290378" y="12376"/>
                </a:lnTo>
                <a:lnTo>
                  <a:pt x="281215" y="15118"/>
                </a:lnTo>
                <a:lnTo>
                  <a:pt x="272566" y="18216"/>
                </a:lnTo>
                <a:lnTo>
                  <a:pt x="264261" y="21552"/>
                </a:lnTo>
                <a:lnTo>
                  <a:pt x="256184" y="25045"/>
                </a:lnTo>
                <a:lnTo>
                  <a:pt x="240436" y="32314"/>
                </a:lnTo>
                <a:lnTo>
                  <a:pt x="201983" y="51120"/>
                </a:lnTo>
                <a:lnTo>
                  <a:pt x="163837" y="70137"/>
                </a:lnTo>
                <a:lnTo>
                  <a:pt x="157484" y="73946"/>
                </a:lnTo>
                <a:lnTo>
                  <a:pt x="147039" y="81564"/>
                </a:lnTo>
                <a:lnTo>
                  <a:pt x="141206" y="85373"/>
                </a:lnTo>
                <a:lnTo>
                  <a:pt x="134778" y="89183"/>
                </a:lnTo>
                <a:lnTo>
                  <a:pt x="127952" y="92993"/>
                </a:lnTo>
                <a:lnTo>
                  <a:pt x="122131" y="98073"/>
                </a:lnTo>
                <a:lnTo>
                  <a:pt x="116981" y="103999"/>
                </a:lnTo>
                <a:lnTo>
                  <a:pt x="112277" y="110490"/>
                </a:lnTo>
                <a:lnTo>
                  <a:pt x="107871" y="116088"/>
                </a:lnTo>
                <a:lnTo>
                  <a:pt x="99589" y="125694"/>
                </a:lnTo>
                <a:lnTo>
                  <a:pt x="91675" y="134196"/>
                </a:lnTo>
                <a:lnTo>
                  <a:pt x="83924" y="143479"/>
                </a:lnTo>
                <a:lnTo>
                  <a:pt x="80079" y="149510"/>
                </a:lnTo>
                <a:lnTo>
                  <a:pt x="76246" y="156071"/>
                </a:lnTo>
                <a:lnTo>
                  <a:pt x="73691" y="162984"/>
                </a:lnTo>
                <a:lnTo>
                  <a:pt x="71987" y="170134"/>
                </a:lnTo>
                <a:lnTo>
                  <a:pt x="70851" y="177440"/>
                </a:lnTo>
                <a:lnTo>
                  <a:pt x="70094" y="183581"/>
                </a:lnTo>
                <a:lnTo>
                  <a:pt x="69253" y="193791"/>
                </a:lnTo>
                <a:lnTo>
                  <a:pt x="70298" y="198291"/>
                </a:lnTo>
                <a:lnTo>
                  <a:pt x="74847" y="206679"/>
                </a:lnTo>
                <a:lnTo>
                  <a:pt x="77837" y="211963"/>
                </a:lnTo>
                <a:lnTo>
                  <a:pt x="84548" y="224609"/>
                </a:lnTo>
                <a:lnTo>
                  <a:pt x="89385" y="230266"/>
                </a:lnTo>
                <a:lnTo>
                  <a:pt x="95150" y="235308"/>
                </a:lnTo>
                <a:lnTo>
                  <a:pt x="101533" y="239939"/>
                </a:lnTo>
                <a:lnTo>
                  <a:pt x="108329" y="243027"/>
                </a:lnTo>
                <a:lnTo>
                  <a:pt x="115399" y="245086"/>
                </a:lnTo>
                <a:lnTo>
                  <a:pt x="122653" y="246458"/>
                </a:lnTo>
                <a:lnTo>
                  <a:pt x="130028" y="248643"/>
                </a:lnTo>
                <a:lnTo>
                  <a:pt x="137485" y="251369"/>
                </a:lnTo>
                <a:lnTo>
                  <a:pt x="144997" y="254457"/>
                </a:lnTo>
                <a:lnTo>
                  <a:pt x="152544" y="256516"/>
                </a:lnTo>
                <a:lnTo>
                  <a:pt x="160116" y="257888"/>
                </a:lnTo>
                <a:lnTo>
                  <a:pt x="167704" y="258803"/>
                </a:lnTo>
                <a:lnTo>
                  <a:pt x="175303" y="259413"/>
                </a:lnTo>
                <a:lnTo>
                  <a:pt x="182908" y="259819"/>
                </a:lnTo>
                <a:lnTo>
                  <a:pt x="198132" y="260271"/>
                </a:lnTo>
                <a:lnTo>
                  <a:pt x="238762" y="260561"/>
                </a:lnTo>
                <a:lnTo>
                  <a:pt x="308750" y="260628"/>
                </a:lnTo>
                <a:lnTo>
                  <a:pt x="313783" y="259360"/>
                </a:lnTo>
                <a:lnTo>
                  <a:pt x="322762" y="254564"/>
                </a:lnTo>
                <a:lnTo>
                  <a:pt x="330986" y="248199"/>
                </a:lnTo>
                <a:lnTo>
                  <a:pt x="334957" y="244723"/>
                </a:lnTo>
                <a:lnTo>
                  <a:pt x="338875" y="242406"/>
                </a:lnTo>
                <a:lnTo>
                  <a:pt x="346614" y="239832"/>
                </a:lnTo>
                <a:lnTo>
                  <a:pt x="354287" y="235301"/>
                </a:lnTo>
                <a:lnTo>
                  <a:pt x="358111" y="232315"/>
                </a:lnTo>
                <a:lnTo>
                  <a:pt x="360661" y="229054"/>
                </a:lnTo>
                <a:lnTo>
                  <a:pt x="362360" y="225610"/>
                </a:lnTo>
                <a:lnTo>
                  <a:pt x="364249" y="218397"/>
                </a:lnTo>
                <a:lnTo>
                  <a:pt x="365088" y="210958"/>
                </a:lnTo>
                <a:lnTo>
                  <a:pt x="365461" y="203418"/>
                </a:lnTo>
                <a:lnTo>
                  <a:pt x="365561" y="199630"/>
                </a:lnTo>
                <a:lnTo>
                  <a:pt x="363087" y="195834"/>
                </a:lnTo>
                <a:lnTo>
                  <a:pt x="353565" y="188230"/>
                </a:lnTo>
                <a:lnTo>
                  <a:pt x="344253" y="184003"/>
                </a:lnTo>
                <a:lnTo>
                  <a:pt x="335881" y="182125"/>
                </a:lnTo>
                <a:lnTo>
                  <a:pt x="327927" y="181290"/>
                </a:lnTo>
                <a:lnTo>
                  <a:pt x="316772" y="180919"/>
                </a:lnTo>
                <a:lnTo>
                  <a:pt x="294982" y="180681"/>
                </a:lnTo>
                <a:lnTo>
                  <a:pt x="288094" y="183201"/>
                </a:lnTo>
                <a:lnTo>
                  <a:pt x="279693" y="187422"/>
                </a:lnTo>
                <a:lnTo>
                  <a:pt x="270282" y="192776"/>
                </a:lnTo>
                <a:lnTo>
                  <a:pt x="262738" y="196344"/>
                </a:lnTo>
                <a:lnTo>
                  <a:pt x="256438" y="198724"/>
                </a:lnTo>
                <a:lnTo>
                  <a:pt x="250969" y="200310"/>
                </a:lnTo>
                <a:lnTo>
                  <a:pt x="241505" y="205459"/>
                </a:lnTo>
                <a:lnTo>
                  <a:pt x="233065" y="211981"/>
                </a:lnTo>
                <a:lnTo>
                  <a:pt x="225081" y="219113"/>
                </a:lnTo>
                <a:lnTo>
                  <a:pt x="217299" y="226516"/>
                </a:lnTo>
                <a:lnTo>
                  <a:pt x="213446" y="230268"/>
                </a:lnTo>
                <a:lnTo>
                  <a:pt x="210877" y="235310"/>
                </a:lnTo>
                <a:lnTo>
                  <a:pt x="209165" y="241211"/>
                </a:lnTo>
                <a:lnTo>
                  <a:pt x="208023" y="247685"/>
                </a:lnTo>
                <a:lnTo>
                  <a:pt x="205992" y="253271"/>
                </a:lnTo>
                <a:lnTo>
                  <a:pt x="200349" y="262864"/>
                </a:lnTo>
                <a:lnTo>
                  <a:pt x="199606" y="267200"/>
                </a:lnTo>
                <a:lnTo>
                  <a:pt x="200380" y="271361"/>
                </a:lnTo>
                <a:lnTo>
                  <a:pt x="203357" y="279370"/>
                </a:lnTo>
                <a:lnTo>
                  <a:pt x="204681" y="287164"/>
                </a:lnTo>
                <a:lnTo>
                  <a:pt x="206304" y="291020"/>
                </a:lnTo>
                <a:lnTo>
                  <a:pt x="211494" y="298691"/>
                </a:lnTo>
                <a:lnTo>
                  <a:pt x="214647" y="306334"/>
                </a:lnTo>
                <a:lnTo>
                  <a:pt x="228600" y="3292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73"/>
          <p:cNvSpPr/>
          <p:nvPr/>
        </p:nvSpPr>
        <p:spPr>
          <a:xfrm>
            <a:off x="3102722" y="4217821"/>
            <a:ext cx="429149" cy="376989"/>
          </a:xfrm>
          <a:custGeom>
            <a:avLst/>
            <a:gdLst/>
            <a:ahLst/>
            <a:cxnLst/>
            <a:rect l="0" t="0" r="0" b="0"/>
            <a:pathLst>
              <a:path w="429149" h="376989">
                <a:moveTo>
                  <a:pt x="280557" y="22708"/>
                </a:moveTo>
                <a:lnTo>
                  <a:pt x="274490" y="16641"/>
                </a:lnTo>
                <a:lnTo>
                  <a:pt x="271432" y="14853"/>
                </a:lnTo>
                <a:lnTo>
                  <a:pt x="261061" y="11068"/>
                </a:lnTo>
                <a:lnTo>
                  <a:pt x="253689" y="5681"/>
                </a:lnTo>
                <a:lnTo>
                  <a:pt x="248675" y="3737"/>
                </a:lnTo>
                <a:lnTo>
                  <a:pt x="236331" y="1577"/>
                </a:lnTo>
                <a:lnTo>
                  <a:pt x="225765" y="616"/>
                </a:lnTo>
                <a:lnTo>
                  <a:pt x="214295" y="190"/>
                </a:lnTo>
                <a:lnTo>
                  <a:pt x="196497" y="0"/>
                </a:lnTo>
                <a:lnTo>
                  <a:pt x="186418" y="1219"/>
                </a:lnTo>
                <a:lnTo>
                  <a:pt x="175887" y="3303"/>
                </a:lnTo>
                <a:lnTo>
                  <a:pt x="165057" y="5961"/>
                </a:lnTo>
                <a:lnTo>
                  <a:pt x="156568" y="9003"/>
                </a:lnTo>
                <a:lnTo>
                  <a:pt x="143747" y="15771"/>
                </a:lnTo>
                <a:lnTo>
                  <a:pt x="133817" y="19625"/>
                </a:lnTo>
                <a:lnTo>
                  <a:pt x="129390" y="20653"/>
                </a:lnTo>
                <a:lnTo>
                  <a:pt x="126439" y="22608"/>
                </a:lnTo>
                <a:lnTo>
                  <a:pt x="124472" y="25182"/>
                </a:lnTo>
                <a:lnTo>
                  <a:pt x="123161" y="28167"/>
                </a:lnTo>
                <a:lnTo>
                  <a:pt x="121016" y="30158"/>
                </a:lnTo>
                <a:lnTo>
                  <a:pt x="118317" y="31485"/>
                </a:lnTo>
                <a:lnTo>
                  <a:pt x="115247" y="32369"/>
                </a:lnTo>
                <a:lnTo>
                  <a:pt x="114471" y="34229"/>
                </a:lnTo>
                <a:lnTo>
                  <a:pt x="115223" y="36739"/>
                </a:lnTo>
                <a:lnTo>
                  <a:pt x="119488" y="43824"/>
                </a:lnTo>
                <a:lnTo>
                  <a:pt x="121107" y="44406"/>
                </a:lnTo>
                <a:lnTo>
                  <a:pt x="126294" y="45052"/>
                </a:lnTo>
                <a:lnTo>
                  <a:pt x="129455" y="46494"/>
                </a:lnTo>
                <a:lnTo>
                  <a:pt x="136355" y="51483"/>
                </a:lnTo>
                <a:lnTo>
                  <a:pt x="142512" y="53322"/>
                </a:lnTo>
                <a:lnTo>
                  <a:pt x="150427" y="54547"/>
                </a:lnTo>
                <a:lnTo>
                  <a:pt x="159514" y="55364"/>
                </a:lnTo>
                <a:lnTo>
                  <a:pt x="166842" y="55909"/>
                </a:lnTo>
                <a:lnTo>
                  <a:pt x="178371" y="56514"/>
                </a:lnTo>
                <a:lnTo>
                  <a:pt x="243448" y="56956"/>
                </a:lnTo>
                <a:lnTo>
                  <a:pt x="250738" y="55700"/>
                </a:lnTo>
                <a:lnTo>
                  <a:pt x="258138" y="53593"/>
                </a:lnTo>
                <a:lnTo>
                  <a:pt x="265611" y="50918"/>
                </a:lnTo>
                <a:lnTo>
                  <a:pt x="273133" y="49135"/>
                </a:lnTo>
                <a:lnTo>
                  <a:pt x="280688" y="47946"/>
                </a:lnTo>
                <a:lnTo>
                  <a:pt x="288265" y="47153"/>
                </a:lnTo>
                <a:lnTo>
                  <a:pt x="295856" y="45355"/>
                </a:lnTo>
                <a:lnTo>
                  <a:pt x="303456" y="42886"/>
                </a:lnTo>
                <a:lnTo>
                  <a:pt x="321770" y="35867"/>
                </a:lnTo>
                <a:lnTo>
                  <a:pt x="334731" y="34366"/>
                </a:lnTo>
                <a:lnTo>
                  <a:pt x="335723" y="34290"/>
                </a:lnTo>
                <a:lnTo>
                  <a:pt x="336385" y="35510"/>
                </a:lnTo>
                <a:lnTo>
                  <a:pt x="337533" y="43993"/>
                </a:lnTo>
                <a:lnTo>
                  <a:pt x="337656" y="51169"/>
                </a:lnTo>
                <a:lnTo>
                  <a:pt x="336403" y="54382"/>
                </a:lnTo>
                <a:lnTo>
                  <a:pt x="328572" y="66242"/>
                </a:lnTo>
                <a:lnTo>
                  <a:pt x="325267" y="72051"/>
                </a:lnTo>
                <a:lnTo>
                  <a:pt x="321794" y="78464"/>
                </a:lnTo>
                <a:lnTo>
                  <a:pt x="314548" y="88975"/>
                </a:lnTo>
                <a:lnTo>
                  <a:pt x="310838" y="93556"/>
                </a:lnTo>
                <a:lnTo>
                  <a:pt x="299474" y="111850"/>
                </a:lnTo>
                <a:lnTo>
                  <a:pt x="248627" y="197711"/>
                </a:lnTo>
                <a:lnTo>
                  <a:pt x="229113" y="232144"/>
                </a:lnTo>
                <a:lnTo>
                  <a:pt x="220861" y="244882"/>
                </a:lnTo>
                <a:lnTo>
                  <a:pt x="212820" y="255914"/>
                </a:lnTo>
                <a:lnTo>
                  <a:pt x="204919" y="265809"/>
                </a:lnTo>
                <a:lnTo>
                  <a:pt x="198382" y="274945"/>
                </a:lnTo>
                <a:lnTo>
                  <a:pt x="192754" y="283577"/>
                </a:lnTo>
                <a:lnTo>
                  <a:pt x="187732" y="291870"/>
                </a:lnTo>
                <a:lnTo>
                  <a:pt x="179304" y="301210"/>
                </a:lnTo>
                <a:lnTo>
                  <a:pt x="168605" y="311246"/>
                </a:lnTo>
                <a:lnTo>
                  <a:pt x="156393" y="321747"/>
                </a:lnTo>
                <a:lnTo>
                  <a:pt x="143171" y="332557"/>
                </a:lnTo>
                <a:lnTo>
                  <a:pt x="114933" y="354729"/>
                </a:lnTo>
                <a:lnTo>
                  <a:pt x="102832" y="362166"/>
                </a:lnTo>
                <a:lnTo>
                  <a:pt x="92223" y="367123"/>
                </a:lnTo>
                <a:lnTo>
                  <a:pt x="82612" y="370428"/>
                </a:lnTo>
                <a:lnTo>
                  <a:pt x="74934" y="372631"/>
                </a:lnTo>
                <a:lnTo>
                  <a:pt x="63016" y="375080"/>
                </a:lnTo>
                <a:lnTo>
                  <a:pt x="50099" y="376168"/>
                </a:lnTo>
                <a:lnTo>
                  <a:pt x="33246" y="376866"/>
                </a:lnTo>
                <a:lnTo>
                  <a:pt x="24259" y="376988"/>
                </a:lnTo>
                <a:lnTo>
                  <a:pt x="22062" y="375735"/>
                </a:lnTo>
                <a:lnTo>
                  <a:pt x="20597" y="373629"/>
                </a:lnTo>
                <a:lnTo>
                  <a:pt x="19621" y="370956"/>
                </a:lnTo>
                <a:lnTo>
                  <a:pt x="12179" y="361125"/>
                </a:lnTo>
                <a:lnTo>
                  <a:pt x="10198" y="357540"/>
                </a:lnTo>
                <a:lnTo>
                  <a:pt x="7998" y="350169"/>
                </a:lnTo>
                <a:lnTo>
                  <a:pt x="6141" y="343885"/>
                </a:lnTo>
                <a:lnTo>
                  <a:pt x="691" y="326744"/>
                </a:lnTo>
                <a:lnTo>
                  <a:pt x="0" y="319379"/>
                </a:lnTo>
                <a:lnTo>
                  <a:pt x="809" y="313199"/>
                </a:lnTo>
                <a:lnTo>
                  <a:pt x="3825" y="302945"/>
                </a:lnTo>
                <a:lnTo>
                  <a:pt x="5165" y="294155"/>
                </a:lnTo>
                <a:lnTo>
                  <a:pt x="6793" y="290032"/>
                </a:lnTo>
                <a:lnTo>
                  <a:pt x="11988" y="282066"/>
                </a:lnTo>
                <a:lnTo>
                  <a:pt x="18530" y="270905"/>
                </a:lnTo>
                <a:lnTo>
                  <a:pt x="22052" y="264373"/>
                </a:lnTo>
                <a:lnTo>
                  <a:pt x="29353" y="253728"/>
                </a:lnTo>
                <a:lnTo>
                  <a:pt x="33078" y="249112"/>
                </a:lnTo>
                <a:lnTo>
                  <a:pt x="38101" y="246034"/>
                </a:lnTo>
                <a:lnTo>
                  <a:pt x="50456" y="242614"/>
                </a:lnTo>
                <a:lnTo>
                  <a:pt x="57306" y="240432"/>
                </a:lnTo>
                <a:lnTo>
                  <a:pt x="64413" y="237708"/>
                </a:lnTo>
                <a:lnTo>
                  <a:pt x="71691" y="234621"/>
                </a:lnTo>
                <a:lnTo>
                  <a:pt x="79083" y="232564"/>
                </a:lnTo>
                <a:lnTo>
                  <a:pt x="86552" y="231192"/>
                </a:lnTo>
                <a:lnTo>
                  <a:pt x="94070" y="230277"/>
                </a:lnTo>
                <a:lnTo>
                  <a:pt x="101623" y="229668"/>
                </a:lnTo>
                <a:lnTo>
                  <a:pt x="109198" y="229261"/>
                </a:lnTo>
                <a:lnTo>
                  <a:pt x="116788" y="228990"/>
                </a:lnTo>
                <a:lnTo>
                  <a:pt x="124388" y="230080"/>
                </a:lnTo>
                <a:lnTo>
                  <a:pt x="131994" y="232076"/>
                </a:lnTo>
                <a:lnTo>
                  <a:pt x="139605" y="234677"/>
                </a:lnTo>
                <a:lnTo>
                  <a:pt x="148490" y="236411"/>
                </a:lnTo>
                <a:lnTo>
                  <a:pt x="158222" y="237567"/>
                </a:lnTo>
                <a:lnTo>
                  <a:pt x="168520" y="238337"/>
                </a:lnTo>
                <a:lnTo>
                  <a:pt x="181736" y="241391"/>
                </a:lnTo>
                <a:lnTo>
                  <a:pt x="196897" y="245967"/>
                </a:lnTo>
                <a:lnTo>
                  <a:pt x="291105" y="277666"/>
                </a:lnTo>
                <a:lnTo>
                  <a:pt x="301559" y="281580"/>
                </a:lnTo>
                <a:lnTo>
                  <a:pt x="311068" y="285459"/>
                </a:lnTo>
                <a:lnTo>
                  <a:pt x="319948" y="289316"/>
                </a:lnTo>
                <a:lnTo>
                  <a:pt x="328408" y="291887"/>
                </a:lnTo>
                <a:lnTo>
                  <a:pt x="336588" y="293600"/>
                </a:lnTo>
                <a:lnTo>
                  <a:pt x="344581" y="294743"/>
                </a:lnTo>
                <a:lnTo>
                  <a:pt x="354990" y="296775"/>
                </a:lnTo>
                <a:lnTo>
                  <a:pt x="380102" y="302419"/>
                </a:lnTo>
                <a:lnTo>
                  <a:pt x="390100" y="305702"/>
                </a:lnTo>
                <a:lnTo>
                  <a:pt x="398036" y="309161"/>
                </a:lnTo>
                <a:lnTo>
                  <a:pt x="410240" y="315121"/>
                </a:lnTo>
                <a:lnTo>
                  <a:pt x="422981" y="318476"/>
                </a:lnTo>
                <a:lnTo>
                  <a:pt x="429148" y="3198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74"/>
          <p:cNvSpPr/>
          <p:nvPr/>
        </p:nvSpPr>
        <p:spPr>
          <a:xfrm>
            <a:off x="2708910" y="5840729"/>
            <a:ext cx="388150" cy="91441"/>
          </a:xfrm>
          <a:custGeom>
            <a:avLst/>
            <a:gdLst/>
            <a:ahLst/>
            <a:cxnLst/>
            <a:rect l="0" t="0" r="0" b="0"/>
            <a:pathLst>
              <a:path w="388150" h="91441">
                <a:moveTo>
                  <a:pt x="377190" y="0"/>
                </a:moveTo>
                <a:lnTo>
                  <a:pt x="387031" y="0"/>
                </a:lnTo>
                <a:lnTo>
                  <a:pt x="387561" y="1271"/>
                </a:lnTo>
                <a:lnTo>
                  <a:pt x="387913" y="3387"/>
                </a:lnTo>
                <a:lnTo>
                  <a:pt x="388149" y="6068"/>
                </a:lnTo>
                <a:lnTo>
                  <a:pt x="384496" y="7855"/>
                </a:lnTo>
                <a:lnTo>
                  <a:pt x="378250" y="9047"/>
                </a:lnTo>
                <a:lnTo>
                  <a:pt x="370277" y="9842"/>
                </a:lnTo>
                <a:lnTo>
                  <a:pt x="363691" y="10371"/>
                </a:lnTo>
                <a:lnTo>
                  <a:pt x="352987" y="10959"/>
                </a:lnTo>
                <a:lnTo>
                  <a:pt x="343996" y="11221"/>
                </a:lnTo>
                <a:lnTo>
                  <a:pt x="339820" y="11291"/>
                </a:lnTo>
                <a:lnTo>
                  <a:pt x="335767" y="12607"/>
                </a:lnTo>
                <a:lnTo>
                  <a:pt x="331795" y="14755"/>
                </a:lnTo>
                <a:lnTo>
                  <a:pt x="327876" y="17457"/>
                </a:lnTo>
                <a:lnTo>
                  <a:pt x="321454" y="19259"/>
                </a:lnTo>
                <a:lnTo>
                  <a:pt x="313363" y="20459"/>
                </a:lnTo>
                <a:lnTo>
                  <a:pt x="304158" y="21259"/>
                </a:lnTo>
                <a:lnTo>
                  <a:pt x="295482" y="21793"/>
                </a:lnTo>
                <a:lnTo>
                  <a:pt x="279068" y="22386"/>
                </a:lnTo>
                <a:lnTo>
                  <a:pt x="272406" y="23814"/>
                </a:lnTo>
                <a:lnTo>
                  <a:pt x="266693" y="26037"/>
                </a:lnTo>
                <a:lnTo>
                  <a:pt x="261616" y="28788"/>
                </a:lnTo>
                <a:lnTo>
                  <a:pt x="255690" y="30622"/>
                </a:lnTo>
                <a:lnTo>
                  <a:pt x="249200" y="31845"/>
                </a:lnTo>
                <a:lnTo>
                  <a:pt x="242333" y="32660"/>
                </a:lnTo>
                <a:lnTo>
                  <a:pt x="235216" y="33203"/>
                </a:lnTo>
                <a:lnTo>
                  <a:pt x="227930" y="33565"/>
                </a:lnTo>
                <a:lnTo>
                  <a:pt x="220533" y="33807"/>
                </a:lnTo>
                <a:lnTo>
                  <a:pt x="211792" y="35239"/>
                </a:lnTo>
                <a:lnTo>
                  <a:pt x="202155" y="37462"/>
                </a:lnTo>
                <a:lnTo>
                  <a:pt x="191920" y="40215"/>
                </a:lnTo>
                <a:lnTo>
                  <a:pt x="182556" y="43320"/>
                </a:lnTo>
                <a:lnTo>
                  <a:pt x="173774" y="46660"/>
                </a:lnTo>
                <a:lnTo>
                  <a:pt x="165379" y="50157"/>
                </a:lnTo>
                <a:lnTo>
                  <a:pt x="154703" y="52488"/>
                </a:lnTo>
                <a:lnTo>
                  <a:pt x="142505" y="54042"/>
                </a:lnTo>
                <a:lnTo>
                  <a:pt x="129293" y="55078"/>
                </a:lnTo>
                <a:lnTo>
                  <a:pt x="119215" y="57039"/>
                </a:lnTo>
                <a:lnTo>
                  <a:pt x="111227" y="59617"/>
                </a:lnTo>
                <a:lnTo>
                  <a:pt x="104631" y="62604"/>
                </a:lnTo>
                <a:lnTo>
                  <a:pt x="96424" y="64596"/>
                </a:lnTo>
                <a:lnTo>
                  <a:pt x="87142" y="65924"/>
                </a:lnTo>
                <a:lnTo>
                  <a:pt x="77145" y="66810"/>
                </a:lnTo>
                <a:lnTo>
                  <a:pt x="69210" y="68669"/>
                </a:lnTo>
                <a:lnTo>
                  <a:pt x="62650" y="71181"/>
                </a:lnTo>
                <a:lnTo>
                  <a:pt x="57006" y="74124"/>
                </a:lnTo>
                <a:lnTo>
                  <a:pt x="48164" y="77356"/>
                </a:lnTo>
                <a:lnTo>
                  <a:pt x="37189" y="80780"/>
                </a:lnTo>
                <a:lnTo>
                  <a:pt x="0" y="914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75"/>
          <p:cNvSpPr/>
          <p:nvPr/>
        </p:nvSpPr>
        <p:spPr>
          <a:xfrm>
            <a:off x="2823210" y="5749289"/>
            <a:ext cx="354173" cy="262891"/>
          </a:xfrm>
          <a:custGeom>
            <a:avLst/>
            <a:gdLst/>
            <a:ahLst/>
            <a:cxnLst/>
            <a:rect l="0" t="0" r="0" b="0"/>
            <a:pathLst>
              <a:path w="354173" h="262891">
                <a:moveTo>
                  <a:pt x="0" y="0"/>
                </a:moveTo>
                <a:lnTo>
                  <a:pt x="48000" y="0"/>
                </a:lnTo>
                <a:lnTo>
                  <a:pt x="51050" y="1270"/>
                </a:lnTo>
                <a:lnTo>
                  <a:pt x="53083" y="3387"/>
                </a:lnTo>
                <a:lnTo>
                  <a:pt x="54438" y="6068"/>
                </a:lnTo>
                <a:lnTo>
                  <a:pt x="57882" y="7855"/>
                </a:lnTo>
                <a:lnTo>
                  <a:pt x="68482" y="9842"/>
                </a:lnTo>
                <a:lnTo>
                  <a:pt x="78273" y="10724"/>
                </a:lnTo>
                <a:lnTo>
                  <a:pt x="86858" y="11116"/>
                </a:lnTo>
                <a:lnTo>
                  <a:pt x="98831" y="11338"/>
                </a:lnTo>
                <a:lnTo>
                  <a:pt x="106578" y="11389"/>
                </a:lnTo>
                <a:lnTo>
                  <a:pt x="110422" y="12673"/>
                </a:lnTo>
                <a:lnTo>
                  <a:pt x="118080" y="17486"/>
                </a:lnTo>
                <a:lnTo>
                  <a:pt x="129103" y="20472"/>
                </a:lnTo>
                <a:lnTo>
                  <a:pt x="135599" y="21268"/>
                </a:lnTo>
                <a:lnTo>
                  <a:pt x="146203" y="22153"/>
                </a:lnTo>
                <a:lnTo>
                  <a:pt x="150808" y="22389"/>
                </a:lnTo>
                <a:lnTo>
                  <a:pt x="157689" y="23816"/>
                </a:lnTo>
                <a:lnTo>
                  <a:pt x="166086" y="26037"/>
                </a:lnTo>
                <a:lnTo>
                  <a:pt x="175494" y="28788"/>
                </a:lnTo>
                <a:lnTo>
                  <a:pt x="183035" y="30622"/>
                </a:lnTo>
                <a:lnTo>
                  <a:pt x="189334" y="31845"/>
                </a:lnTo>
                <a:lnTo>
                  <a:pt x="194802" y="32660"/>
                </a:lnTo>
                <a:lnTo>
                  <a:pt x="204265" y="36953"/>
                </a:lnTo>
                <a:lnTo>
                  <a:pt x="208567" y="39875"/>
                </a:lnTo>
                <a:lnTo>
                  <a:pt x="216733" y="43123"/>
                </a:lnTo>
                <a:lnTo>
                  <a:pt x="225866" y="45836"/>
                </a:lnTo>
                <a:lnTo>
                  <a:pt x="231857" y="48338"/>
                </a:lnTo>
                <a:lnTo>
                  <a:pt x="238391" y="51275"/>
                </a:lnTo>
                <a:lnTo>
                  <a:pt x="249038" y="54539"/>
                </a:lnTo>
                <a:lnTo>
                  <a:pt x="253655" y="55409"/>
                </a:lnTo>
                <a:lnTo>
                  <a:pt x="262172" y="59763"/>
                </a:lnTo>
                <a:lnTo>
                  <a:pt x="266221" y="62703"/>
                </a:lnTo>
                <a:lnTo>
                  <a:pt x="274107" y="65968"/>
                </a:lnTo>
                <a:lnTo>
                  <a:pt x="281845" y="67419"/>
                </a:lnTo>
                <a:lnTo>
                  <a:pt x="289518" y="68064"/>
                </a:lnTo>
                <a:lnTo>
                  <a:pt x="293342" y="69506"/>
                </a:lnTo>
                <a:lnTo>
                  <a:pt x="300977" y="74496"/>
                </a:lnTo>
                <a:lnTo>
                  <a:pt x="308604" y="77559"/>
                </a:lnTo>
                <a:lnTo>
                  <a:pt x="316227" y="78921"/>
                </a:lnTo>
                <a:lnTo>
                  <a:pt x="323849" y="79526"/>
                </a:lnTo>
                <a:lnTo>
                  <a:pt x="331469" y="79795"/>
                </a:lnTo>
                <a:lnTo>
                  <a:pt x="335279" y="79867"/>
                </a:lnTo>
                <a:lnTo>
                  <a:pt x="337819" y="81185"/>
                </a:lnTo>
                <a:lnTo>
                  <a:pt x="339513" y="83334"/>
                </a:lnTo>
                <a:lnTo>
                  <a:pt x="340642" y="86036"/>
                </a:lnTo>
                <a:lnTo>
                  <a:pt x="342664" y="87838"/>
                </a:lnTo>
                <a:lnTo>
                  <a:pt x="345283" y="89038"/>
                </a:lnTo>
                <a:lnTo>
                  <a:pt x="352543" y="90966"/>
                </a:lnTo>
                <a:lnTo>
                  <a:pt x="353138" y="92394"/>
                </a:lnTo>
                <a:lnTo>
                  <a:pt x="354094" y="100425"/>
                </a:lnTo>
                <a:lnTo>
                  <a:pt x="354172" y="101240"/>
                </a:lnTo>
                <a:lnTo>
                  <a:pt x="350873" y="108919"/>
                </a:lnTo>
                <a:lnTo>
                  <a:pt x="344475" y="122409"/>
                </a:lnTo>
                <a:lnTo>
                  <a:pt x="340213" y="127641"/>
                </a:lnTo>
                <a:lnTo>
                  <a:pt x="334086" y="134199"/>
                </a:lnTo>
                <a:lnTo>
                  <a:pt x="327129" y="141347"/>
                </a:lnTo>
                <a:lnTo>
                  <a:pt x="324766" y="145032"/>
                </a:lnTo>
                <a:lnTo>
                  <a:pt x="322140" y="152512"/>
                </a:lnTo>
                <a:lnTo>
                  <a:pt x="320170" y="155015"/>
                </a:lnTo>
                <a:lnTo>
                  <a:pt x="317587" y="156684"/>
                </a:lnTo>
                <a:lnTo>
                  <a:pt x="314594" y="157796"/>
                </a:lnTo>
                <a:lnTo>
                  <a:pt x="312599" y="159808"/>
                </a:lnTo>
                <a:lnTo>
                  <a:pt x="311269" y="162418"/>
                </a:lnTo>
                <a:lnTo>
                  <a:pt x="310383" y="165429"/>
                </a:lnTo>
                <a:lnTo>
                  <a:pt x="306011" y="172161"/>
                </a:lnTo>
                <a:lnTo>
                  <a:pt x="299835" y="179386"/>
                </a:lnTo>
                <a:lnTo>
                  <a:pt x="292856" y="186831"/>
                </a:lnTo>
                <a:lnTo>
                  <a:pt x="290487" y="190594"/>
                </a:lnTo>
                <a:lnTo>
                  <a:pt x="287855" y="198162"/>
                </a:lnTo>
                <a:lnTo>
                  <a:pt x="283299" y="205759"/>
                </a:lnTo>
                <a:lnTo>
                  <a:pt x="280306" y="209563"/>
                </a:lnTo>
                <a:lnTo>
                  <a:pt x="276980" y="217176"/>
                </a:lnTo>
                <a:lnTo>
                  <a:pt x="276093" y="220984"/>
                </a:lnTo>
                <a:lnTo>
                  <a:pt x="271721" y="228602"/>
                </a:lnTo>
                <a:lnTo>
                  <a:pt x="268777" y="232412"/>
                </a:lnTo>
                <a:lnTo>
                  <a:pt x="265506" y="240031"/>
                </a:lnTo>
                <a:lnTo>
                  <a:pt x="263407" y="249203"/>
                </a:lnTo>
                <a:lnTo>
                  <a:pt x="259733" y="253843"/>
                </a:lnTo>
                <a:lnTo>
                  <a:pt x="251460" y="2628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76"/>
          <p:cNvSpPr/>
          <p:nvPr/>
        </p:nvSpPr>
        <p:spPr>
          <a:xfrm>
            <a:off x="1177290" y="5520689"/>
            <a:ext cx="182881" cy="274152"/>
          </a:xfrm>
          <a:custGeom>
            <a:avLst/>
            <a:gdLst/>
            <a:ahLst/>
            <a:cxnLst/>
            <a:rect l="0" t="0" r="0" b="0"/>
            <a:pathLst>
              <a:path w="182881" h="274152">
                <a:moveTo>
                  <a:pt x="0" y="57150"/>
                </a:moveTo>
                <a:lnTo>
                  <a:pt x="6067" y="63218"/>
                </a:lnTo>
                <a:lnTo>
                  <a:pt x="7855" y="66275"/>
                </a:lnTo>
                <a:lnTo>
                  <a:pt x="9841" y="73059"/>
                </a:lnTo>
                <a:lnTo>
                  <a:pt x="14110" y="80308"/>
                </a:lnTo>
                <a:lnTo>
                  <a:pt x="17027" y="84018"/>
                </a:lnTo>
                <a:lnTo>
                  <a:pt x="18971" y="87762"/>
                </a:lnTo>
                <a:lnTo>
                  <a:pt x="21131" y="95309"/>
                </a:lnTo>
                <a:lnTo>
                  <a:pt x="22977" y="101639"/>
                </a:lnTo>
                <a:lnTo>
                  <a:pt x="28415" y="118834"/>
                </a:lnTo>
                <a:lnTo>
                  <a:pt x="30373" y="126212"/>
                </a:lnTo>
                <a:lnTo>
                  <a:pt x="31679" y="132402"/>
                </a:lnTo>
                <a:lnTo>
                  <a:pt x="32549" y="137798"/>
                </a:lnTo>
                <a:lnTo>
                  <a:pt x="34399" y="143935"/>
                </a:lnTo>
                <a:lnTo>
                  <a:pt x="36903" y="150567"/>
                </a:lnTo>
                <a:lnTo>
                  <a:pt x="39842" y="157528"/>
                </a:lnTo>
                <a:lnTo>
                  <a:pt x="43071" y="163439"/>
                </a:lnTo>
                <a:lnTo>
                  <a:pt x="46494" y="168649"/>
                </a:lnTo>
                <a:lnTo>
                  <a:pt x="50046" y="173393"/>
                </a:lnTo>
                <a:lnTo>
                  <a:pt x="52414" y="179096"/>
                </a:lnTo>
                <a:lnTo>
                  <a:pt x="53992" y="185437"/>
                </a:lnTo>
                <a:lnTo>
                  <a:pt x="55045" y="192205"/>
                </a:lnTo>
                <a:lnTo>
                  <a:pt x="57016" y="197987"/>
                </a:lnTo>
                <a:lnTo>
                  <a:pt x="59601" y="203112"/>
                </a:lnTo>
                <a:lnTo>
                  <a:pt x="62594" y="207798"/>
                </a:lnTo>
                <a:lnTo>
                  <a:pt x="65859" y="212192"/>
                </a:lnTo>
                <a:lnTo>
                  <a:pt x="69306" y="216391"/>
                </a:lnTo>
                <a:lnTo>
                  <a:pt x="72874" y="220461"/>
                </a:lnTo>
                <a:lnTo>
                  <a:pt x="76522" y="224444"/>
                </a:lnTo>
                <a:lnTo>
                  <a:pt x="83963" y="232257"/>
                </a:lnTo>
                <a:lnTo>
                  <a:pt x="87725" y="237388"/>
                </a:lnTo>
                <a:lnTo>
                  <a:pt x="91503" y="243349"/>
                </a:lnTo>
                <a:lnTo>
                  <a:pt x="95292" y="249863"/>
                </a:lnTo>
                <a:lnTo>
                  <a:pt x="99088" y="254205"/>
                </a:lnTo>
                <a:lnTo>
                  <a:pt x="102889" y="257100"/>
                </a:lnTo>
                <a:lnTo>
                  <a:pt x="106692" y="259030"/>
                </a:lnTo>
                <a:lnTo>
                  <a:pt x="110498" y="261587"/>
                </a:lnTo>
                <a:lnTo>
                  <a:pt x="114305" y="264562"/>
                </a:lnTo>
                <a:lnTo>
                  <a:pt x="123473" y="272393"/>
                </a:lnTo>
                <a:lnTo>
                  <a:pt x="128113" y="273464"/>
                </a:lnTo>
                <a:lnTo>
                  <a:pt x="135373" y="274151"/>
                </a:lnTo>
                <a:lnTo>
                  <a:pt x="139752" y="270859"/>
                </a:lnTo>
                <a:lnTo>
                  <a:pt x="142698" y="268203"/>
                </a:lnTo>
                <a:lnTo>
                  <a:pt x="144662" y="265162"/>
                </a:lnTo>
                <a:lnTo>
                  <a:pt x="146844" y="258397"/>
                </a:lnTo>
                <a:lnTo>
                  <a:pt x="147814" y="251157"/>
                </a:lnTo>
                <a:lnTo>
                  <a:pt x="148072" y="247448"/>
                </a:lnTo>
                <a:lnTo>
                  <a:pt x="149515" y="243706"/>
                </a:lnTo>
                <a:lnTo>
                  <a:pt x="154504" y="236161"/>
                </a:lnTo>
                <a:lnTo>
                  <a:pt x="157568" y="228574"/>
                </a:lnTo>
                <a:lnTo>
                  <a:pt x="158385" y="224773"/>
                </a:lnTo>
                <a:lnTo>
                  <a:pt x="165603" y="195152"/>
                </a:lnTo>
                <a:lnTo>
                  <a:pt x="167552" y="184711"/>
                </a:lnTo>
                <a:lnTo>
                  <a:pt x="168851" y="175211"/>
                </a:lnTo>
                <a:lnTo>
                  <a:pt x="169717" y="166337"/>
                </a:lnTo>
                <a:lnTo>
                  <a:pt x="170295" y="157882"/>
                </a:lnTo>
                <a:lnTo>
                  <a:pt x="170680" y="149704"/>
                </a:lnTo>
                <a:lnTo>
                  <a:pt x="171107" y="133846"/>
                </a:lnTo>
                <a:lnTo>
                  <a:pt x="171436" y="82251"/>
                </a:lnTo>
                <a:lnTo>
                  <a:pt x="172711" y="75154"/>
                </a:lnTo>
                <a:lnTo>
                  <a:pt x="174830" y="67883"/>
                </a:lnTo>
                <a:lnTo>
                  <a:pt x="177513" y="60495"/>
                </a:lnTo>
                <a:lnTo>
                  <a:pt x="179302" y="53030"/>
                </a:lnTo>
                <a:lnTo>
                  <a:pt x="180495" y="45514"/>
                </a:lnTo>
                <a:lnTo>
                  <a:pt x="181290" y="37963"/>
                </a:lnTo>
                <a:lnTo>
                  <a:pt x="180550" y="32928"/>
                </a:lnTo>
                <a:lnTo>
                  <a:pt x="178786" y="29572"/>
                </a:lnTo>
                <a:lnTo>
                  <a:pt x="176341" y="27335"/>
                </a:lnTo>
                <a:lnTo>
                  <a:pt x="175980" y="24574"/>
                </a:lnTo>
                <a:lnTo>
                  <a:pt x="177010" y="21463"/>
                </a:lnTo>
                <a:lnTo>
                  <a:pt x="178967" y="18119"/>
                </a:lnTo>
                <a:lnTo>
                  <a:pt x="181141" y="11016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77"/>
          <p:cNvSpPr/>
          <p:nvPr/>
        </p:nvSpPr>
        <p:spPr>
          <a:xfrm>
            <a:off x="1428750" y="5601365"/>
            <a:ext cx="228601" cy="272841"/>
          </a:xfrm>
          <a:custGeom>
            <a:avLst/>
            <a:gdLst/>
            <a:ahLst/>
            <a:cxnLst/>
            <a:rect l="0" t="0" r="0" b="0"/>
            <a:pathLst>
              <a:path w="228601" h="272841">
                <a:moveTo>
                  <a:pt x="0" y="102204"/>
                </a:moveTo>
                <a:lnTo>
                  <a:pt x="66476" y="102204"/>
                </a:lnTo>
                <a:lnTo>
                  <a:pt x="72257" y="100935"/>
                </a:lnTo>
                <a:lnTo>
                  <a:pt x="77381" y="98818"/>
                </a:lnTo>
                <a:lnTo>
                  <a:pt x="82067" y="96137"/>
                </a:lnTo>
                <a:lnTo>
                  <a:pt x="87731" y="94349"/>
                </a:lnTo>
                <a:lnTo>
                  <a:pt x="94048" y="93158"/>
                </a:lnTo>
                <a:lnTo>
                  <a:pt x="100798" y="92363"/>
                </a:lnTo>
                <a:lnTo>
                  <a:pt x="106569" y="90564"/>
                </a:lnTo>
                <a:lnTo>
                  <a:pt x="111686" y="88094"/>
                </a:lnTo>
                <a:lnTo>
                  <a:pt x="116367" y="85177"/>
                </a:lnTo>
                <a:lnTo>
                  <a:pt x="120758" y="83233"/>
                </a:lnTo>
                <a:lnTo>
                  <a:pt x="124955" y="81937"/>
                </a:lnTo>
                <a:lnTo>
                  <a:pt x="129023" y="81073"/>
                </a:lnTo>
                <a:lnTo>
                  <a:pt x="134275" y="79227"/>
                </a:lnTo>
                <a:lnTo>
                  <a:pt x="140317" y="76726"/>
                </a:lnTo>
                <a:lnTo>
                  <a:pt x="146884" y="73789"/>
                </a:lnTo>
                <a:lnTo>
                  <a:pt x="152533" y="70561"/>
                </a:lnTo>
                <a:lnTo>
                  <a:pt x="157568" y="67139"/>
                </a:lnTo>
                <a:lnTo>
                  <a:pt x="162196" y="63587"/>
                </a:lnTo>
                <a:lnTo>
                  <a:pt x="166550" y="61219"/>
                </a:lnTo>
                <a:lnTo>
                  <a:pt x="170723" y="59641"/>
                </a:lnTo>
                <a:lnTo>
                  <a:pt x="174775" y="58589"/>
                </a:lnTo>
                <a:lnTo>
                  <a:pt x="177477" y="56617"/>
                </a:lnTo>
                <a:lnTo>
                  <a:pt x="179278" y="54033"/>
                </a:lnTo>
                <a:lnTo>
                  <a:pt x="182168" y="46828"/>
                </a:lnTo>
                <a:lnTo>
                  <a:pt x="182669" y="39512"/>
                </a:lnTo>
                <a:lnTo>
                  <a:pt x="182817" y="29302"/>
                </a:lnTo>
                <a:lnTo>
                  <a:pt x="181568" y="25662"/>
                </a:lnTo>
                <a:lnTo>
                  <a:pt x="176793" y="18232"/>
                </a:lnTo>
                <a:lnTo>
                  <a:pt x="170438" y="10697"/>
                </a:lnTo>
                <a:lnTo>
                  <a:pt x="166965" y="6909"/>
                </a:lnTo>
                <a:lnTo>
                  <a:pt x="163380" y="4385"/>
                </a:lnTo>
                <a:lnTo>
                  <a:pt x="159720" y="2701"/>
                </a:lnTo>
                <a:lnTo>
                  <a:pt x="156010" y="1579"/>
                </a:lnTo>
                <a:lnTo>
                  <a:pt x="152266" y="831"/>
                </a:lnTo>
                <a:lnTo>
                  <a:pt x="148501" y="332"/>
                </a:lnTo>
                <a:lnTo>
                  <a:pt x="144720" y="0"/>
                </a:lnTo>
                <a:lnTo>
                  <a:pt x="140930" y="1048"/>
                </a:lnTo>
                <a:lnTo>
                  <a:pt x="137133" y="3017"/>
                </a:lnTo>
                <a:lnTo>
                  <a:pt x="133332" y="5599"/>
                </a:lnTo>
                <a:lnTo>
                  <a:pt x="128258" y="8591"/>
                </a:lnTo>
                <a:lnTo>
                  <a:pt x="122335" y="11855"/>
                </a:lnTo>
                <a:lnTo>
                  <a:pt x="115847" y="15302"/>
                </a:lnTo>
                <a:lnTo>
                  <a:pt x="110251" y="18869"/>
                </a:lnTo>
                <a:lnTo>
                  <a:pt x="105250" y="22518"/>
                </a:lnTo>
                <a:lnTo>
                  <a:pt x="100647" y="26220"/>
                </a:lnTo>
                <a:lnTo>
                  <a:pt x="95038" y="29958"/>
                </a:lnTo>
                <a:lnTo>
                  <a:pt x="88758" y="33720"/>
                </a:lnTo>
                <a:lnTo>
                  <a:pt x="82032" y="37498"/>
                </a:lnTo>
                <a:lnTo>
                  <a:pt x="76278" y="42557"/>
                </a:lnTo>
                <a:lnTo>
                  <a:pt x="71172" y="48469"/>
                </a:lnTo>
                <a:lnTo>
                  <a:pt x="66498" y="54951"/>
                </a:lnTo>
                <a:lnTo>
                  <a:pt x="62112" y="63082"/>
                </a:lnTo>
                <a:lnTo>
                  <a:pt x="57918" y="72313"/>
                </a:lnTo>
                <a:lnTo>
                  <a:pt x="53852" y="82277"/>
                </a:lnTo>
                <a:lnTo>
                  <a:pt x="51141" y="91459"/>
                </a:lnTo>
                <a:lnTo>
                  <a:pt x="49334" y="100121"/>
                </a:lnTo>
                <a:lnTo>
                  <a:pt x="48129" y="108435"/>
                </a:lnTo>
                <a:lnTo>
                  <a:pt x="48596" y="119059"/>
                </a:lnTo>
                <a:lnTo>
                  <a:pt x="50177" y="131220"/>
                </a:lnTo>
                <a:lnTo>
                  <a:pt x="52501" y="144408"/>
                </a:lnTo>
                <a:lnTo>
                  <a:pt x="55321" y="155740"/>
                </a:lnTo>
                <a:lnTo>
                  <a:pt x="58470" y="165835"/>
                </a:lnTo>
                <a:lnTo>
                  <a:pt x="61840" y="175105"/>
                </a:lnTo>
                <a:lnTo>
                  <a:pt x="65357" y="183825"/>
                </a:lnTo>
                <a:lnTo>
                  <a:pt x="68971" y="192178"/>
                </a:lnTo>
                <a:lnTo>
                  <a:pt x="72650" y="200287"/>
                </a:lnTo>
                <a:lnTo>
                  <a:pt x="76374" y="206963"/>
                </a:lnTo>
                <a:lnTo>
                  <a:pt x="80126" y="212683"/>
                </a:lnTo>
                <a:lnTo>
                  <a:pt x="83897" y="217767"/>
                </a:lnTo>
                <a:lnTo>
                  <a:pt x="88951" y="222426"/>
                </a:lnTo>
                <a:lnTo>
                  <a:pt x="94861" y="226802"/>
                </a:lnTo>
                <a:lnTo>
                  <a:pt x="128663" y="249018"/>
                </a:lnTo>
                <a:lnTo>
                  <a:pt x="136575" y="254691"/>
                </a:lnTo>
                <a:lnTo>
                  <a:pt x="143120" y="259741"/>
                </a:lnTo>
                <a:lnTo>
                  <a:pt x="148753" y="264379"/>
                </a:lnTo>
                <a:lnTo>
                  <a:pt x="155049" y="267471"/>
                </a:lnTo>
                <a:lnTo>
                  <a:pt x="161786" y="269532"/>
                </a:lnTo>
                <a:lnTo>
                  <a:pt x="168817" y="270906"/>
                </a:lnTo>
                <a:lnTo>
                  <a:pt x="174774" y="271823"/>
                </a:lnTo>
                <a:lnTo>
                  <a:pt x="180016" y="272433"/>
                </a:lnTo>
                <a:lnTo>
                  <a:pt x="184781" y="272840"/>
                </a:lnTo>
                <a:lnTo>
                  <a:pt x="190497" y="271842"/>
                </a:lnTo>
                <a:lnTo>
                  <a:pt x="196848" y="269906"/>
                </a:lnTo>
                <a:lnTo>
                  <a:pt x="203622" y="267346"/>
                </a:lnTo>
                <a:lnTo>
                  <a:pt x="208138" y="264368"/>
                </a:lnTo>
                <a:lnTo>
                  <a:pt x="211148" y="261114"/>
                </a:lnTo>
                <a:lnTo>
                  <a:pt x="213155" y="257674"/>
                </a:lnTo>
                <a:lnTo>
                  <a:pt x="215763" y="255380"/>
                </a:lnTo>
                <a:lnTo>
                  <a:pt x="218772" y="253852"/>
                </a:lnTo>
                <a:lnTo>
                  <a:pt x="222048" y="252833"/>
                </a:lnTo>
                <a:lnTo>
                  <a:pt x="224232" y="250883"/>
                </a:lnTo>
                <a:lnTo>
                  <a:pt x="225688" y="248314"/>
                </a:lnTo>
                <a:lnTo>
                  <a:pt x="228600" y="2393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78"/>
          <p:cNvSpPr/>
          <p:nvPr/>
        </p:nvSpPr>
        <p:spPr>
          <a:xfrm>
            <a:off x="1703070" y="5680709"/>
            <a:ext cx="171451" cy="202720"/>
          </a:xfrm>
          <a:custGeom>
            <a:avLst/>
            <a:gdLst/>
            <a:ahLst/>
            <a:cxnLst/>
            <a:rect l="0" t="0" r="0" b="0"/>
            <a:pathLst>
              <a:path w="171451" h="202720">
                <a:moveTo>
                  <a:pt x="0" y="0"/>
                </a:moveTo>
                <a:lnTo>
                  <a:pt x="6067" y="6068"/>
                </a:lnTo>
                <a:lnTo>
                  <a:pt x="7855" y="9125"/>
                </a:lnTo>
                <a:lnTo>
                  <a:pt x="9046" y="12434"/>
                </a:lnTo>
                <a:lnTo>
                  <a:pt x="9841" y="15909"/>
                </a:lnTo>
                <a:lnTo>
                  <a:pt x="10370" y="19496"/>
                </a:lnTo>
                <a:lnTo>
                  <a:pt x="10723" y="23158"/>
                </a:lnTo>
                <a:lnTo>
                  <a:pt x="10959" y="26868"/>
                </a:lnTo>
                <a:lnTo>
                  <a:pt x="11220" y="37765"/>
                </a:lnTo>
                <a:lnTo>
                  <a:pt x="11388" y="59389"/>
                </a:lnTo>
                <a:lnTo>
                  <a:pt x="10132" y="72613"/>
                </a:lnTo>
                <a:lnTo>
                  <a:pt x="2377" y="143131"/>
                </a:lnTo>
                <a:lnTo>
                  <a:pt x="1585" y="152571"/>
                </a:lnTo>
                <a:lnTo>
                  <a:pt x="2326" y="161404"/>
                </a:lnTo>
                <a:lnTo>
                  <a:pt x="4091" y="169833"/>
                </a:lnTo>
                <a:lnTo>
                  <a:pt x="6537" y="177992"/>
                </a:lnTo>
                <a:lnTo>
                  <a:pt x="8168" y="184701"/>
                </a:lnTo>
                <a:lnTo>
                  <a:pt x="9255" y="190444"/>
                </a:lnTo>
                <a:lnTo>
                  <a:pt x="11000" y="202719"/>
                </a:lnTo>
                <a:lnTo>
                  <a:pt x="11143" y="202457"/>
                </a:lnTo>
                <a:lnTo>
                  <a:pt x="11302" y="198777"/>
                </a:lnTo>
                <a:lnTo>
                  <a:pt x="11392" y="147092"/>
                </a:lnTo>
                <a:lnTo>
                  <a:pt x="12675" y="129811"/>
                </a:lnTo>
                <a:lnTo>
                  <a:pt x="14799" y="115751"/>
                </a:lnTo>
                <a:lnTo>
                  <a:pt x="17486" y="103837"/>
                </a:lnTo>
                <a:lnTo>
                  <a:pt x="20547" y="93355"/>
                </a:lnTo>
                <a:lnTo>
                  <a:pt x="23858" y="83827"/>
                </a:lnTo>
                <a:lnTo>
                  <a:pt x="27335" y="74935"/>
                </a:lnTo>
                <a:lnTo>
                  <a:pt x="30923" y="66466"/>
                </a:lnTo>
                <a:lnTo>
                  <a:pt x="38297" y="50284"/>
                </a:lnTo>
                <a:lnTo>
                  <a:pt x="40771" y="43683"/>
                </a:lnTo>
                <a:lnTo>
                  <a:pt x="42421" y="38012"/>
                </a:lnTo>
                <a:lnTo>
                  <a:pt x="43520" y="32962"/>
                </a:lnTo>
                <a:lnTo>
                  <a:pt x="46793" y="28325"/>
                </a:lnTo>
                <a:lnTo>
                  <a:pt x="51515" y="23963"/>
                </a:lnTo>
                <a:lnTo>
                  <a:pt x="57203" y="19786"/>
                </a:lnTo>
                <a:lnTo>
                  <a:pt x="63535" y="17000"/>
                </a:lnTo>
                <a:lnTo>
                  <a:pt x="70297" y="15144"/>
                </a:lnTo>
                <a:lnTo>
                  <a:pt x="77344" y="13906"/>
                </a:lnTo>
                <a:lnTo>
                  <a:pt x="83313" y="13081"/>
                </a:lnTo>
                <a:lnTo>
                  <a:pt x="88562" y="12531"/>
                </a:lnTo>
                <a:lnTo>
                  <a:pt x="93331" y="12164"/>
                </a:lnTo>
                <a:lnTo>
                  <a:pt x="100321" y="11919"/>
                </a:lnTo>
                <a:lnTo>
                  <a:pt x="118247" y="11648"/>
                </a:lnTo>
                <a:lnTo>
                  <a:pt x="125821" y="12846"/>
                </a:lnTo>
                <a:lnTo>
                  <a:pt x="132141" y="14914"/>
                </a:lnTo>
                <a:lnTo>
                  <a:pt x="137624" y="17562"/>
                </a:lnTo>
                <a:lnTo>
                  <a:pt x="142549" y="20599"/>
                </a:lnTo>
                <a:lnTo>
                  <a:pt x="147102" y="23893"/>
                </a:lnTo>
                <a:lnTo>
                  <a:pt x="151408" y="27358"/>
                </a:lnTo>
                <a:lnTo>
                  <a:pt x="155549" y="29669"/>
                </a:lnTo>
                <a:lnTo>
                  <a:pt x="159579" y="31210"/>
                </a:lnTo>
                <a:lnTo>
                  <a:pt x="171450" y="342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79"/>
          <p:cNvSpPr/>
          <p:nvPr/>
        </p:nvSpPr>
        <p:spPr>
          <a:xfrm>
            <a:off x="2011680" y="5600700"/>
            <a:ext cx="11431" cy="308610"/>
          </a:xfrm>
          <a:custGeom>
            <a:avLst/>
            <a:gdLst/>
            <a:ahLst/>
            <a:cxnLst/>
            <a:rect l="0" t="0" r="0" b="0"/>
            <a:pathLst>
              <a:path w="11431" h="308610">
                <a:moveTo>
                  <a:pt x="0" y="0"/>
                </a:moveTo>
                <a:lnTo>
                  <a:pt x="6067" y="6067"/>
                </a:lnTo>
                <a:lnTo>
                  <a:pt x="7855" y="9125"/>
                </a:lnTo>
                <a:lnTo>
                  <a:pt x="9047" y="12433"/>
                </a:lnTo>
                <a:lnTo>
                  <a:pt x="9841" y="15908"/>
                </a:lnTo>
                <a:lnTo>
                  <a:pt x="9100" y="20765"/>
                </a:lnTo>
                <a:lnTo>
                  <a:pt x="7337" y="26544"/>
                </a:lnTo>
                <a:lnTo>
                  <a:pt x="4891" y="32935"/>
                </a:lnTo>
                <a:lnTo>
                  <a:pt x="3261" y="39737"/>
                </a:lnTo>
                <a:lnTo>
                  <a:pt x="2174" y="46811"/>
                </a:lnTo>
                <a:lnTo>
                  <a:pt x="1449" y="54067"/>
                </a:lnTo>
                <a:lnTo>
                  <a:pt x="966" y="61444"/>
                </a:lnTo>
                <a:lnTo>
                  <a:pt x="644" y="68903"/>
                </a:lnTo>
                <a:lnTo>
                  <a:pt x="286" y="83963"/>
                </a:lnTo>
                <a:lnTo>
                  <a:pt x="1" y="284183"/>
                </a:lnTo>
                <a:lnTo>
                  <a:pt x="1270" y="288516"/>
                </a:lnTo>
                <a:lnTo>
                  <a:pt x="3387" y="291404"/>
                </a:lnTo>
                <a:lnTo>
                  <a:pt x="6068" y="293329"/>
                </a:lnTo>
                <a:lnTo>
                  <a:pt x="7855" y="295883"/>
                </a:lnTo>
                <a:lnTo>
                  <a:pt x="9047" y="298855"/>
                </a:lnTo>
                <a:lnTo>
                  <a:pt x="11430" y="3086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80"/>
          <p:cNvSpPr/>
          <p:nvPr/>
        </p:nvSpPr>
        <p:spPr>
          <a:xfrm>
            <a:off x="1920240" y="5726479"/>
            <a:ext cx="320041" cy="205691"/>
          </a:xfrm>
          <a:custGeom>
            <a:avLst/>
            <a:gdLst/>
            <a:ahLst/>
            <a:cxnLst/>
            <a:rect l="0" t="0" r="0" b="0"/>
            <a:pathLst>
              <a:path w="320041" h="205691">
                <a:moveTo>
                  <a:pt x="0" y="34240"/>
                </a:moveTo>
                <a:lnTo>
                  <a:pt x="25750" y="34240"/>
                </a:lnTo>
                <a:lnTo>
                  <a:pt x="32406" y="36780"/>
                </a:lnTo>
                <a:lnTo>
                  <a:pt x="40654" y="41014"/>
                </a:lnTo>
                <a:lnTo>
                  <a:pt x="49962" y="46376"/>
                </a:lnTo>
                <a:lnTo>
                  <a:pt x="58708" y="49951"/>
                </a:lnTo>
                <a:lnTo>
                  <a:pt x="67079" y="52334"/>
                </a:lnTo>
                <a:lnTo>
                  <a:pt x="75199" y="53923"/>
                </a:lnTo>
                <a:lnTo>
                  <a:pt x="85692" y="57522"/>
                </a:lnTo>
                <a:lnTo>
                  <a:pt x="97768" y="62462"/>
                </a:lnTo>
                <a:lnTo>
                  <a:pt x="110899" y="68294"/>
                </a:lnTo>
                <a:lnTo>
                  <a:pt x="122192" y="72183"/>
                </a:lnTo>
                <a:lnTo>
                  <a:pt x="132262" y="74776"/>
                </a:lnTo>
                <a:lnTo>
                  <a:pt x="141514" y="76504"/>
                </a:lnTo>
                <a:lnTo>
                  <a:pt x="165342" y="81811"/>
                </a:lnTo>
                <a:lnTo>
                  <a:pt x="178808" y="85004"/>
                </a:lnTo>
                <a:lnTo>
                  <a:pt x="190325" y="87133"/>
                </a:lnTo>
                <a:lnTo>
                  <a:pt x="200543" y="88552"/>
                </a:lnTo>
                <a:lnTo>
                  <a:pt x="209895" y="89498"/>
                </a:lnTo>
                <a:lnTo>
                  <a:pt x="219940" y="90129"/>
                </a:lnTo>
                <a:lnTo>
                  <a:pt x="241261" y="90830"/>
                </a:lnTo>
                <a:lnTo>
                  <a:pt x="252281" y="89747"/>
                </a:lnTo>
                <a:lnTo>
                  <a:pt x="263437" y="87755"/>
                </a:lnTo>
                <a:lnTo>
                  <a:pt x="274684" y="85157"/>
                </a:lnTo>
                <a:lnTo>
                  <a:pt x="282183" y="82154"/>
                </a:lnTo>
                <a:lnTo>
                  <a:pt x="287182" y="78883"/>
                </a:lnTo>
                <a:lnTo>
                  <a:pt x="301272" y="64507"/>
                </a:lnTo>
                <a:lnTo>
                  <a:pt x="303718" y="60768"/>
                </a:lnTo>
                <a:lnTo>
                  <a:pt x="305349" y="57006"/>
                </a:lnTo>
                <a:lnTo>
                  <a:pt x="306436" y="53227"/>
                </a:lnTo>
                <a:lnTo>
                  <a:pt x="308430" y="49438"/>
                </a:lnTo>
                <a:lnTo>
                  <a:pt x="311030" y="45643"/>
                </a:lnTo>
                <a:lnTo>
                  <a:pt x="314033" y="41842"/>
                </a:lnTo>
                <a:lnTo>
                  <a:pt x="316035" y="36768"/>
                </a:lnTo>
                <a:lnTo>
                  <a:pt x="317370" y="30846"/>
                </a:lnTo>
                <a:lnTo>
                  <a:pt x="319512" y="15226"/>
                </a:lnTo>
                <a:lnTo>
                  <a:pt x="318418" y="12674"/>
                </a:lnTo>
                <a:lnTo>
                  <a:pt x="313816" y="6452"/>
                </a:lnTo>
                <a:lnTo>
                  <a:pt x="310810" y="4285"/>
                </a:lnTo>
                <a:lnTo>
                  <a:pt x="301783" y="1235"/>
                </a:lnTo>
                <a:lnTo>
                  <a:pt x="299225" y="521"/>
                </a:lnTo>
                <a:lnTo>
                  <a:pt x="291316" y="204"/>
                </a:lnTo>
                <a:lnTo>
                  <a:pt x="271609" y="0"/>
                </a:lnTo>
                <a:lnTo>
                  <a:pt x="266162" y="2524"/>
                </a:lnTo>
                <a:lnTo>
                  <a:pt x="259992" y="6746"/>
                </a:lnTo>
                <a:lnTo>
                  <a:pt x="253338" y="12101"/>
                </a:lnTo>
                <a:lnTo>
                  <a:pt x="247632" y="15671"/>
                </a:lnTo>
                <a:lnTo>
                  <a:pt x="237905" y="19638"/>
                </a:lnTo>
                <a:lnTo>
                  <a:pt x="229349" y="24787"/>
                </a:lnTo>
                <a:lnTo>
                  <a:pt x="225289" y="27938"/>
                </a:lnTo>
                <a:lnTo>
                  <a:pt x="222583" y="31309"/>
                </a:lnTo>
                <a:lnTo>
                  <a:pt x="220778" y="34826"/>
                </a:lnTo>
                <a:lnTo>
                  <a:pt x="219575" y="38441"/>
                </a:lnTo>
                <a:lnTo>
                  <a:pt x="217503" y="42120"/>
                </a:lnTo>
                <a:lnTo>
                  <a:pt x="214852" y="45844"/>
                </a:lnTo>
                <a:lnTo>
                  <a:pt x="211815" y="49596"/>
                </a:lnTo>
                <a:lnTo>
                  <a:pt x="209790" y="54638"/>
                </a:lnTo>
                <a:lnTo>
                  <a:pt x="208440" y="60539"/>
                </a:lnTo>
                <a:lnTo>
                  <a:pt x="207540" y="67012"/>
                </a:lnTo>
                <a:lnTo>
                  <a:pt x="205670" y="72598"/>
                </a:lnTo>
                <a:lnTo>
                  <a:pt x="203153" y="77593"/>
                </a:lnTo>
                <a:lnTo>
                  <a:pt x="200205" y="82192"/>
                </a:lnTo>
                <a:lnTo>
                  <a:pt x="199510" y="86528"/>
                </a:lnTo>
                <a:lnTo>
                  <a:pt x="200316" y="90689"/>
                </a:lnTo>
                <a:lnTo>
                  <a:pt x="202124" y="94733"/>
                </a:lnTo>
                <a:lnTo>
                  <a:pt x="204599" y="101239"/>
                </a:lnTo>
                <a:lnTo>
                  <a:pt x="210736" y="118628"/>
                </a:lnTo>
                <a:lnTo>
                  <a:pt x="214151" y="127329"/>
                </a:lnTo>
                <a:lnTo>
                  <a:pt x="217697" y="135669"/>
                </a:lnTo>
                <a:lnTo>
                  <a:pt x="221331" y="143770"/>
                </a:lnTo>
                <a:lnTo>
                  <a:pt x="225024" y="150440"/>
                </a:lnTo>
                <a:lnTo>
                  <a:pt x="228756" y="156157"/>
                </a:lnTo>
                <a:lnTo>
                  <a:pt x="232514" y="161238"/>
                </a:lnTo>
                <a:lnTo>
                  <a:pt x="236289" y="165895"/>
                </a:lnTo>
                <a:lnTo>
                  <a:pt x="240076" y="170270"/>
                </a:lnTo>
                <a:lnTo>
                  <a:pt x="243871" y="174457"/>
                </a:lnTo>
                <a:lnTo>
                  <a:pt x="251473" y="182495"/>
                </a:lnTo>
                <a:lnTo>
                  <a:pt x="255279" y="186417"/>
                </a:lnTo>
                <a:lnTo>
                  <a:pt x="260356" y="189032"/>
                </a:lnTo>
                <a:lnTo>
                  <a:pt x="266280" y="190774"/>
                </a:lnTo>
                <a:lnTo>
                  <a:pt x="272770" y="191936"/>
                </a:lnTo>
                <a:lnTo>
                  <a:pt x="278367" y="193981"/>
                </a:lnTo>
                <a:lnTo>
                  <a:pt x="287972" y="199640"/>
                </a:lnTo>
                <a:lnTo>
                  <a:pt x="296474" y="203001"/>
                </a:lnTo>
                <a:lnTo>
                  <a:pt x="306213" y="205160"/>
                </a:lnTo>
                <a:lnTo>
                  <a:pt x="315991" y="205586"/>
                </a:lnTo>
                <a:lnTo>
                  <a:pt x="320040" y="2056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81"/>
          <p:cNvSpPr/>
          <p:nvPr/>
        </p:nvSpPr>
        <p:spPr>
          <a:xfrm>
            <a:off x="2308860" y="5726429"/>
            <a:ext cx="217171" cy="228601"/>
          </a:xfrm>
          <a:custGeom>
            <a:avLst/>
            <a:gdLst/>
            <a:ahLst/>
            <a:cxnLst/>
            <a:rect l="0" t="0" r="0" b="0"/>
            <a:pathLst>
              <a:path w="217171" h="228601">
                <a:moveTo>
                  <a:pt x="0" y="0"/>
                </a:moveTo>
                <a:lnTo>
                  <a:pt x="6067" y="6068"/>
                </a:lnTo>
                <a:lnTo>
                  <a:pt x="7855" y="9125"/>
                </a:lnTo>
                <a:lnTo>
                  <a:pt x="9841" y="15909"/>
                </a:lnTo>
                <a:lnTo>
                  <a:pt x="11640" y="19497"/>
                </a:lnTo>
                <a:lnTo>
                  <a:pt x="14110" y="23158"/>
                </a:lnTo>
                <a:lnTo>
                  <a:pt x="17026" y="26868"/>
                </a:lnTo>
                <a:lnTo>
                  <a:pt x="20241" y="31883"/>
                </a:lnTo>
                <a:lnTo>
                  <a:pt x="23654" y="37765"/>
                </a:lnTo>
                <a:lnTo>
                  <a:pt x="27199" y="44227"/>
                </a:lnTo>
                <a:lnTo>
                  <a:pt x="30833" y="49805"/>
                </a:lnTo>
                <a:lnTo>
                  <a:pt x="34525" y="54794"/>
                </a:lnTo>
                <a:lnTo>
                  <a:pt x="38257" y="59389"/>
                </a:lnTo>
                <a:lnTo>
                  <a:pt x="42014" y="63723"/>
                </a:lnTo>
                <a:lnTo>
                  <a:pt x="45789" y="67882"/>
                </a:lnTo>
                <a:lnTo>
                  <a:pt x="53371" y="75890"/>
                </a:lnTo>
                <a:lnTo>
                  <a:pt x="60973" y="83683"/>
                </a:lnTo>
                <a:lnTo>
                  <a:pt x="63509" y="88808"/>
                </a:lnTo>
                <a:lnTo>
                  <a:pt x="65199" y="94766"/>
                </a:lnTo>
                <a:lnTo>
                  <a:pt x="66326" y="101277"/>
                </a:lnTo>
                <a:lnTo>
                  <a:pt x="68347" y="106888"/>
                </a:lnTo>
                <a:lnTo>
                  <a:pt x="70965" y="111899"/>
                </a:lnTo>
                <a:lnTo>
                  <a:pt x="73980" y="116510"/>
                </a:lnTo>
                <a:lnTo>
                  <a:pt x="77260" y="120853"/>
                </a:lnTo>
                <a:lnTo>
                  <a:pt x="80716" y="125019"/>
                </a:lnTo>
                <a:lnTo>
                  <a:pt x="84291" y="129067"/>
                </a:lnTo>
                <a:lnTo>
                  <a:pt x="91649" y="136950"/>
                </a:lnTo>
                <a:lnTo>
                  <a:pt x="95389" y="140830"/>
                </a:lnTo>
                <a:lnTo>
                  <a:pt x="100423" y="147226"/>
                </a:lnTo>
                <a:lnTo>
                  <a:pt x="106318" y="155301"/>
                </a:lnTo>
                <a:lnTo>
                  <a:pt x="112789" y="164494"/>
                </a:lnTo>
                <a:lnTo>
                  <a:pt x="118372" y="170623"/>
                </a:lnTo>
                <a:lnTo>
                  <a:pt x="123365" y="174709"/>
                </a:lnTo>
                <a:lnTo>
                  <a:pt x="127963" y="177433"/>
                </a:lnTo>
                <a:lnTo>
                  <a:pt x="133569" y="180519"/>
                </a:lnTo>
                <a:lnTo>
                  <a:pt x="146570" y="187334"/>
                </a:lnTo>
                <a:lnTo>
                  <a:pt x="151053" y="190929"/>
                </a:lnTo>
                <a:lnTo>
                  <a:pt x="154042" y="194596"/>
                </a:lnTo>
                <a:lnTo>
                  <a:pt x="156035" y="198311"/>
                </a:lnTo>
                <a:lnTo>
                  <a:pt x="158633" y="202057"/>
                </a:lnTo>
                <a:lnTo>
                  <a:pt x="161635" y="205825"/>
                </a:lnTo>
                <a:lnTo>
                  <a:pt x="164907" y="209607"/>
                </a:lnTo>
                <a:lnTo>
                  <a:pt x="169628" y="212128"/>
                </a:lnTo>
                <a:lnTo>
                  <a:pt x="175315" y="213809"/>
                </a:lnTo>
                <a:lnTo>
                  <a:pt x="181646" y="214930"/>
                </a:lnTo>
                <a:lnTo>
                  <a:pt x="185867" y="216946"/>
                </a:lnTo>
                <a:lnTo>
                  <a:pt x="188682" y="219561"/>
                </a:lnTo>
                <a:lnTo>
                  <a:pt x="190557" y="222574"/>
                </a:lnTo>
                <a:lnTo>
                  <a:pt x="194348" y="224583"/>
                </a:lnTo>
                <a:lnTo>
                  <a:pt x="199415" y="225922"/>
                </a:lnTo>
                <a:lnTo>
                  <a:pt x="217170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82"/>
          <p:cNvSpPr/>
          <p:nvPr/>
        </p:nvSpPr>
        <p:spPr>
          <a:xfrm>
            <a:off x="2274570" y="5783579"/>
            <a:ext cx="262891" cy="137161"/>
          </a:xfrm>
          <a:custGeom>
            <a:avLst/>
            <a:gdLst/>
            <a:ahLst/>
            <a:cxnLst/>
            <a:rect l="0" t="0" r="0" b="0"/>
            <a:pathLst>
              <a:path w="262891" h="137161">
                <a:moveTo>
                  <a:pt x="262890" y="0"/>
                </a:moveTo>
                <a:lnTo>
                  <a:pt x="250754" y="0"/>
                </a:lnTo>
                <a:lnTo>
                  <a:pt x="245909" y="1271"/>
                </a:lnTo>
                <a:lnTo>
                  <a:pt x="241409" y="3387"/>
                </a:lnTo>
                <a:lnTo>
                  <a:pt x="237139" y="6068"/>
                </a:lnTo>
                <a:lnTo>
                  <a:pt x="233023" y="9125"/>
                </a:lnTo>
                <a:lnTo>
                  <a:pt x="229008" y="12434"/>
                </a:lnTo>
                <a:lnTo>
                  <a:pt x="225062" y="15909"/>
                </a:lnTo>
                <a:lnTo>
                  <a:pt x="217291" y="23158"/>
                </a:lnTo>
                <a:lnTo>
                  <a:pt x="213440" y="26868"/>
                </a:lnTo>
                <a:lnTo>
                  <a:pt x="207063" y="30613"/>
                </a:lnTo>
                <a:lnTo>
                  <a:pt x="199002" y="34379"/>
                </a:lnTo>
                <a:lnTo>
                  <a:pt x="189818" y="38159"/>
                </a:lnTo>
                <a:lnTo>
                  <a:pt x="178615" y="43220"/>
                </a:lnTo>
                <a:lnTo>
                  <a:pt x="141117" y="61207"/>
                </a:lnTo>
                <a:lnTo>
                  <a:pt x="96272" y="83351"/>
                </a:lnTo>
                <a:lnTo>
                  <a:pt x="89582" y="87317"/>
                </a:lnTo>
                <a:lnTo>
                  <a:pt x="83851" y="91232"/>
                </a:lnTo>
                <a:lnTo>
                  <a:pt x="78760" y="95111"/>
                </a:lnTo>
                <a:lnTo>
                  <a:pt x="72827" y="97698"/>
                </a:lnTo>
                <a:lnTo>
                  <a:pt x="66331" y="99422"/>
                </a:lnTo>
                <a:lnTo>
                  <a:pt x="59460" y="100572"/>
                </a:lnTo>
                <a:lnTo>
                  <a:pt x="53610" y="102608"/>
                </a:lnTo>
                <a:lnTo>
                  <a:pt x="48440" y="105235"/>
                </a:lnTo>
                <a:lnTo>
                  <a:pt x="43723" y="108257"/>
                </a:lnTo>
                <a:lnTo>
                  <a:pt x="39309" y="111541"/>
                </a:lnTo>
                <a:lnTo>
                  <a:pt x="35096" y="115002"/>
                </a:lnTo>
                <a:lnTo>
                  <a:pt x="31017" y="118578"/>
                </a:lnTo>
                <a:lnTo>
                  <a:pt x="27028" y="120962"/>
                </a:lnTo>
                <a:lnTo>
                  <a:pt x="19209" y="123611"/>
                </a:lnTo>
                <a:lnTo>
                  <a:pt x="15346" y="125587"/>
                </a:lnTo>
                <a:lnTo>
                  <a:pt x="11500" y="128176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83"/>
          <p:cNvSpPr/>
          <p:nvPr/>
        </p:nvSpPr>
        <p:spPr>
          <a:xfrm>
            <a:off x="1817731" y="5943645"/>
            <a:ext cx="228240" cy="159975"/>
          </a:xfrm>
          <a:custGeom>
            <a:avLst/>
            <a:gdLst/>
            <a:ahLst/>
            <a:cxnLst/>
            <a:rect l="0" t="0" r="0" b="0"/>
            <a:pathLst>
              <a:path w="228240" h="159975">
                <a:moveTo>
                  <a:pt x="79649" y="68534"/>
                </a:moveTo>
                <a:lnTo>
                  <a:pt x="95558" y="52626"/>
                </a:lnTo>
                <a:lnTo>
                  <a:pt x="99145" y="47769"/>
                </a:lnTo>
                <a:lnTo>
                  <a:pt x="102806" y="41990"/>
                </a:lnTo>
                <a:lnTo>
                  <a:pt x="111739" y="26602"/>
                </a:lnTo>
                <a:lnTo>
                  <a:pt x="112473" y="24069"/>
                </a:lnTo>
                <a:lnTo>
                  <a:pt x="112961" y="21111"/>
                </a:lnTo>
                <a:lnTo>
                  <a:pt x="113746" y="13306"/>
                </a:lnTo>
                <a:lnTo>
                  <a:pt x="113853" y="8852"/>
                </a:lnTo>
                <a:lnTo>
                  <a:pt x="113922" y="1712"/>
                </a:lnTo>
                <a:lnTo>
                  <a:pt x="112657" y="1126"/>
                </a:lnTo>
                <a:lnTo>
                  <a:pt x="107866" y="475"/>
                </a:lnTo>
                <a:lnTo>
                  <a:pt x="101503" y="186"/>
                </a:lnTo>
                <a:lnTo>
                  <a:pt x="93138" y="0"/>
                </a:lnTo>
                <a:lnTo>
                  <a:pt x="88607" y="3362"/>
                </a:lnTo>
                <a:lnTo>
                  <a:pt x="85621" y="6036"/>
                </a:lnTo>
                <a:lnTo>
                  <a:pt x="82360" y="7819"/>
                </a:lnTo>
                <a:lnTo>
                  <a:pt x="75350" y="9800"/>
                </a:lnTo>
                <a:lnTo>
                  <a:pt x="69163" y="12868"/>
                </a:lnTo>
                <a:lnTo>
                  <a:pt x="61228" y="17454"/>
                </a:lnTo>
                <a:lnTo>
                  <a:pt x="52128" y="23050"/>
                </a:lnTo>
                <a:lnTo>
                  <a:pt x="44792" y="28052"/>
                </a:lnTo>
                <a:lnTo>
                  <a:pt x="38631" y="32656"/>
                </a:lnTo>
                <a:lnTo>
                  <a:pt x="33253" y="36996"/>
                </a:lnTo>
                <a:lnTo>
                  <a:pt x="27128" y="43699"/>
                </a:lnTo>
                <a:lnTo>
                  <a:pt x="20505" y="51977"/>
                </a:lnTo>
                <a:lnTo>
                  <a:pt x="13550" y="61306"/>
                </a:lnTo>
                <a:lnTo>
                  <a:pt x="8913" y="68796"/>
                </a:lnTo>
                <a:lnTo>
                  <a:pt x="5821" y="75058"/>
                </a:lnTo>
                <a:lnTo>
                  <a:pt x="3760" y="80503"/>
                </a:lnTo>
                <a:lnTo>
                  <a:pt x="2386" y="85404"/>
                </a:lnTo>
                <a:lnTo>
                  <a:pt x="1471" y="89941"/>
                </a:lnTo>
                <a:lnTo>
                  <a:pt x="860" y="94235"/>
                </a:lnTo>
                <a:lnTo>
                  <a:pt x="453" y="99638"/>
                </a:lnTo>
                <a:lnTo>
                  <a:pt x="181" y="105780"/>
                </a:lnTo>
                <a:lnTo>
                  <a:pt x="0" y="112415"/>
                </a:lnTo>
                <a:lnTo>
                  <a:pt x="1150" y="118108"/>
                </a:lnTo>
                <a:lnTo>
                  <a:pt x="3186" y="123174"/>
                </a:lnTo>
                <a:lnTo>
                  <a:pt x="9512" y="134361"/>
                </a:lnTo>
                <a:lnTo>
                  <a:pt x="13763" y="139277"/>
                </a:lnTo>
                <a:lnTo>
                  <a:pt x="16675" y="142366"/>
                </a:lnTo>
                <a:lnTo>
                  <a:pt x="19886" y="144426"/>
                </a:lnTo>
                <a:lnTo>
                  <a:pt x="26841" y="146714"/>
                </a:lnTo>
                <a:lnTo>
                  <a:pt x="30473" y="147324"/>
                </a:lnTo>
                <a:lnTo>
                  <a:pt x="34165" y="147731"/>
                </a:lnTo>
                <a:lnTo>
                  <a:pt x="37896" y="148002"/>
                </a:lnTo>
                <a:lnTo>
                  <a:pt x="41654" y="149453"/>
                </a:lnTo>
                <a:lnTo>
                  <a:pt x="45429" y="151690"/>
                </a:lnTo>
                <a:lnTo>
                  <a:pt x="49215" y="154452"/>
                </a:lnTo>
                <a:lnTo>
                  <a:pt x="53010" y="155023"/>
                </a:lnTo>
                <a:lnTo>
                  <a:pt x="56809" y="154133"/>
                </a:lnTo>
                <a:lnTo>
                  <a:pt x="60612" y="152270"/>
                </a:lnTo>
                <a:lnTo>
                  <a:pt x="64418" y="151029"/>
                </a:lnTo>
                <a:lnTo>
                  <a:pt x="68225" y="150200"/>
                </a:lnTo>
                <a:lnTo>
                  <a:pt x="72033" y="149649"/>
                </a:lnTo>
                <a:lnTo>
                  <a:pt x="75841" y="149280"/>
                </a:lnTo>
                <a:lnTo>
                  <a:pt x="79651" y="149035"/>
                </a:lnTo>
                <a:lnTo>
                  <a:pt x="83460" y="148871"/>
                </a:lnTo>
                <a:lnTo>
                  <a:pt x="87269" y="147492"/>
                </a:lnTo>
                <a:lnTo>
                  <a:pt x="91079" y="145303"/>
                </a:lnTo>
                <a:lnTo>
                  <a:pt x="94889" y="142573"/>
                </a:lnTo>
                <a:lnTo>
                  <a:pt x="98699" y="139484"/>
                </a:lnTo>
                <a:lnTo>
                  <a:pt x="102509" y="136154"/>
                </a:lnTo>
                <a:lnTo>
                  <a:pt x="106319" y="132664"/>
                </a:lnTo>
                <a:lnTo>
                  <a:pt x="111399" y="126528"/>
                </a:lnTo>
                <a:lnTo>
                  <a:pt x="117325" y="118626"/>
                </a:lnTo>
                <a:lnTo>
                  <a:pt x="123816" y="109549"/>
                </a:lnTo>
                <a:lnTo>
                  <a:pt x="129414" y="102227"/>
                </a:lnTo>
                <a:lnTo>
                  <a:pt x="134415" y="96076"/>
                </a:lnTo>
                <a:lnTo>
                  <a:pt x="139020" y="90706"/>
                </a:lnTo>
                <a:lnTo>
                  <a:pt x="142089" y="85855"/>
                </a:lnTo>
                <a:lnTo>
                  <a:pt x="144136" y="81352"/>
                </a:lnTo>
                <a:lnTo>
                  <a:pt x="145500" y="77079"/>
                </a:lnTo>
                <a:lnTo>
                  <a:pt x="146409" y="72961"/>
                </a:lnTo>
                <a:lnTo>
                  <a:pt x="147016" y="68945"/>
                </a:lnTo>
                <a:lnTo>
                  <a:pt x="147420" y="64999"/>
                </a:lnTo>
                <a:lnTo>
                  <a:pt x="148960" y="61097"/>
                </a:lnTo>
                <a:lnTo>
                  <a:pt x="151256" y="57227"/>
                </a:lnTo>
                <a:lnTo>
                  <a:pt x="154057" y="53376"/>
                </a:lnTo>
                <a:lnTo>
                  <a:pt x="155924" y="48269"/>
                </a:lnTo>
                <a:lnTo>
                  <a:pt x="157169" y="42324"/>
                </a:lnTo>
                <a:lnTo>
                  <a:pt x="159167" y="26668"/>
                </a:lnTo>
                <a:lnTo>
                  <a:pt x="159331" y="24113"/>
                </a:lnTo>
                <a:lnTo>
                  <a:pt x="159440" y="21141"/>
                </a:lnTo>
                <a:lnTo>
                  <a:pt x="159561" y="16991"/>
                </a:lnTo>
                <a:lnTo>
                  <a:pt x="159646" y="21797"/>
                </a:lnTo>
                <a:lnTo>
                  <a:pt x="156266" y="25749"/>
                </a:lnTo>
                <a:lnTo>
                  <a:pt x="149816" y="32566"/>
                </a:lnTo>
                <a:lnTo>
                  <a:pt x="148934" y="36886"/>
                </a:lnTo>
                <a:lnTo>
                  <a:pt x="148699" y="39815"/>
                </a:lnTo>
                <a:lnTo>
                  <a:pt x="148542" y="43038"/>
                </a:lnTo>
                <a:lnTo>
                  <a:pt x="148368" y="50006"/>
                </a:lnTo>
                <a:lnTo>
                  <a:pt x="148241" y="84526"/>
                </a:lnTo>
                <a:lnTo>
                  <a:pt x="149507" y="93165"/>
                </a:lnTo>
                <a:lnTo>
                  <a:pt x="151621" y="101465"/>
                </a:lnTo>
                <a:lnTo>
                  <a:pt x="154300" y="109539"/>
                </a:lnTo>
                <a:lnTo>
                  <a:pt x="157356" y="116190"/>
                </a:lnTo>
                <a:lnTo>
                  <a:pt x="160664" y="121895"/>
                </a:lnTo>
                <a:lnTo>
                  <a:pt x="164139" y="126968"/>
                </a:lnTo>
                <a:lnTo>
                  <a:pt x="167725" y="131620"/>
                </a:lnTo>
                <a:lnTo>
                  <a:pt x="171386" y="135992"/>
                </a:lnTo>
                <a:lnTo>
                  <a:pt x="175097" y="140175"/>
                </a:lnTo>
                <a:lnTo>
                  <a:pt x="177571" y="144235"/>
                </a:lnTo>
                <a:lnTo>
                  <a:pt x="179220" y="148212"/>
                </a:lnTo>
                <a:lnTo>
                  <a:pt x="180320" y="152132"/>
                </a:lnTo>
                <a:lnTo>
                  <a:pt x="183593" y="154746"/>
                </a:lnTo>
                <a:lnTo>
                  <a:pt x="188315" y="156489"/>
                </a:lnTo>
                <a:lnTo>
                  <a:pt x="194003" y="157651"/>
                </a:lnTo>
                <a:lnTo>
                  <a:pt x="199065" y="158425"/>
                </a:lnTo>
                <a:lnTo>
                  <a:pt x="203709" y="158942"/>
                </a:lnTo>
                <a:lnTo>
                  <a:pt x="212927" y="159669"/>
                </a:lnTo>
                <a:lnTo>
                  <a:pt x="228239" y="1599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84"/>
          <p:cNvSpPr/>
          <p:nvPr/>
        </p:nvSpPr>
        <p:spPr>
          <a:xfrm>
            <a:off x="2091690" y="5989319"/>
            <a:ext cx="148591" cy="205741"/>
          </a:xfrm>
          <a:custGeom>
            <a:avLst/>
            <a:gdLst/>
            <a:ahLst/>
            <a:cxnLst/>
            <a:rect l="0" t="0" r="0" b="0"/>
            <a:pathLst>
              <a:path w="148591" h="205741">
                <a:moveTo>
                  <a:pt x="0" y="0"/>
                </a:moveTo>
                <a:lnTo>
                  <a:pt x="12135" y="6068"/>
                </a:lnTo>
                <a:lnTo>
                  <a:pt x="16980" y="9125"/>
                </a:lnTo>
                <a:lnTo>
                  <a:pt x="21480" y="12434"/>
                </a:lnTo>
                <a:lnTo>
                  <a:pt x="25750" y="15909"/>
                </a:lnTo>
                <a:lnTo>
                  <a:pt x="28596" y="19496"/>
                </a:lnTo>
                <a:lnTo>
                  <a:pt x="30494" y="23158"/>
                </a:lnTo>
                <a:lnTo>
                  <a:pt x="31759" y="26868"/>
                </a:lnTo>
                <a:lnTo>
                  <a:pt x="32603" y="33152"/>
                </a:lnTo>
                <a:lnTo>
                  <a:pt x="33165" y="41152"/>
                </a:lnTo>
                <a:lnTo>
                  <a:pt x="33540" y="50295"/>
                </a:lnTo>
                <a:lnTo>
                  <a:pt x="32520" y="60200"/>
                </a:lnTo>
                <a:lnTo>
                  <a:pt x="30570" y="70613"/>
                </a:lnTo>
                <a:lnTo>
                  <a:pt x="27999" y="81366"/>
                </a:lnTo>
                <a:lnTo>
                  <a:pt x="26286" y="89804"/>
                </a:lnTo>
                <a:lnTo>
                  <a:pt x="25144" y="96700"/>
                </a:lnTo>
                <a:lnTo>
                  <a:pt x="24383" y="102567"/>
                </a:lnTo>
                <a:lnTo>
                  <a:pt x="22605" y="107747"/>
                </a:lnTo>
                <a:lnTo>
                  <a:pt x="20150" y="112472"/>
                </a:lnTo>
                <a:lnTo>
                  <a:pt x="17243" y="116892"/>
                </a:lnTo>
                <a:lnTo>
                  <a:pt x="15305" y="121108"/>
                </a:lnTo>
                <a:lnTo>
                  <a:pt x="14013" y="125189"/>
                </a:lnTo>
                <a:lnTo>
                  <a:pt x="13152" y="129180"/>
                </a:lnTo>
                <a:lnTo>
                  <a:pt x="12578" y="130570"/>
                </a:lnTo>
                <a:lnTo>
                  <a:pt x="12195" y="130227"/>
                </a:lnTo>
                <a:lnTo>
                  <a:pt x="11770" y="126459"/>
                </a:lnTo>
                <a:lnTo>
                  <a:pt x="11581" y="120551"/>
                </a:lnTo>
                <a:lnTo>
                  <a:pt x="12800" y="117198"/>
                </a:lnTo>
                <a:lnTo>
                  <a:pt x="14884" y="113692"/>
                </a:lnTo>
                <a:lnTo>
                  <a:pt x="17542" y="110085"/>
                </a:lnTo>
                <a:lnTo>
                  <a:pt x="20585" y="106410"/>
                </a:lnTo>
                <a:lnTo>
                  <a:pt x="23883" y="102690"/>
                </a:lnTo>
                <a:lnTo>
                  <a:pt x="27352" y="98940"/>
                </a:lnTo>
                <a:lnTo>
                  <a:pt x="29665" y="95170"/>
                </a:lnTo>
                <a:lnTo>
                  <a:pt x="31206" y="91386"/>
                </a:lnTo>
                <a:lnTo>
                  <a:pt x="32234" y="87595"/>
                </a:lnTo>
                <a:lnTo>
                  <a:pt x="34189" y="83796"/>
                </a:lnTo>
                <a:lnTo>
                  <a:pt x="36763" y="79994"/>
                </a:lnTo>
                <a:lnTo>
                  <a:pt x="39748" y="76190"/>
                </a:lnTo>
                <a:lnTo>
                  <a:pt x="41739" y="72384"/>
                </a:lnTo>
                <a:lnTo>
                  <a:pt x="43066" y="68576"/>
                </a:lnTo>
                <a:lnTo>
                  <a:pt x="43950" y="64768"/>
                </a:lnTo>
                <a:lnTo>
                  <a:pt x="45810" y="62229"/>
                </a:lnTo>
                <a:lnTo>
                  <a:pt x="48320" y="60536"/>
                </a:lnTo>
                <a:lnTo>
                  <a:pt x="51263" y="59407"/>
                </a:lnTo>
                <a:lnTo>
                  <a:pt x="55765" y="57385"/>
                </a:lnTo>
                <a:lnTo>
                  <a:pt x="67541" y="51751"/>
                </a:lnTo>
                <a:lnTo>
                  <a:pt x="72967" y="48471"/>
                </a:lnTo>
                <a:lnTo>
                  <a:pt x="77855" y="45014"/>
                </a:lnTo>
                <a:lnTo>
                  <a:pt x="88756" y="36409"/>
                </a:lnTo>
                <a:lnTo>
                  <a:pt x="90920" y="35702"/>
                </a:lnTo>
                <a:lnTo>
                  <a:pt x="93634" y="35232"/>
                </a:lnTo>
                <a:lnTo>
                  <a:pt x="96712" y="34918"/>
                </a:lnTo>
                <a:lnTo>
                  <a:pt x="101305" y="34709"/>
                </a:lnTo>
                <a:lnTo>
                  <a:pt x="113181" y="34477"/>
                </a:lnTo>
                <a:lnTo>
                  <a:pt x="117364" y="35684"/>
                </a:lnTo>
                <a:lnTo>
                  <a:pt x="120152" y="37760"/>
                </a:lnTo>
                <a:lnTo>
                  <a:pt x="124521" y="43452"/>
                </a:lnTo>
                <a:lnTo>
                  <a:pt x="127464" y="46748"/>
                </a:lnTo>
                <a:lnTo>
                  <a:pt x="130696" y="50216"/>
                </a:lnTo>
                <a:lnTo>
                  <a:pt x="134120" y="52527"/>
                </a:lnTo>
                <a:lnTo>
                  <a:pt x="137673" y="54068"/>
                </a:lnTo>
                <a:lnTo>
                  <a:pt x="141312" y="55096"/>
                </a:lnTo>
                <a:lnTo>
                  <a:pt x="143738" y="58320"/>
                </a:lnTo>
                <a:lnTo>
                  <a:pt x="145355" y="63010"/>
                </a:lnTo>
                <a:lnTo>
                  <a:pt x="146433" y="68677"/>
                </a:lnTo>
                <a:lnTo>
                  <a:pt x="147152" y="73725"/>
                </a:lnTo>
                <a:lnTo>
                  <a:pt x="147631" y="78360"/>
                </a:lnTo>
                <a:lnTo>
                  <a:pt x="147951" y="82721"/>
                </a:lnTo>
                <a:lnTo>
                  <a:pt x="148164" y="86897"/>
                </a:lnTo>
                <a:lnTo>
                  <a:pt x="148400" y="94924"/>
                </a:lnTo>
                <a:lnTo>
                  <a:pt x="148552" y="115506"/>
                </a:lnTo>
                <a:lnTo>
                  <a:pt x="14859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85"/>
          <p:cNvSpPr/>
          <p:nvPr/>
        </p:nvSpPr>
        <p:spPr>
          <a:xfrm>
            <a:off x="2299537" y="6061077"/>
            <a:ext cx="180303" cy="248255"/>
          </a:xfrm>
          <a:custGeom>
            <a:avLst/>
            <a:gdLst/>
            <a:ahLst/>
            <a:cxnLst/>
            <a:rect l="0" t="0" r="0" b="0"/>
            <a:pathLst>
              <a:path w="180303" h="248255">
                <a:moveTo>
                  <a:pt x="123623" y="19682"/>
                </a:moveTo>
                <a:lnTo>
                  <a:pt x="117555" y="7547"/>
                </a:lnTo>
                <a:lnTo>
                  <a:pt x="114497" y="3972"/>
                </a:lnTo>
                <a:lnTo>
                  <a:pt x="111189" y="1588"/>
                </a:lnTo>
                <a:lnTo>
                  <a:pt x="107714" y="0"/>
                </a:lnTo>
                <a:lnTo>
                  <a:pt x="104127" y="211"/>
                </a:lnTo>
                <a:lnTo>
                  <a:pt x="100465" y="1621"/>
                </a:lnTo>
                <a:lnTo>
                  <a:pt x="96754" y="3831"/>
                </a:lnTo>
                <a:lnTo>
                  <a:pt x="93010" y="5306"/>
                </a:lnTo>
                <a:lnTo>
                  <a:pt x="89244" y="6288"/>
                </a:lnTo>
                <a:lnTo>
                  <a:pt x="85464" y="6943"/>
                </a:lnTo>
                <a:lnTo>
                  <a:pt x="81673" y="8649"/>
                </a:lnTo>
                <a:lnTo>
                  <a:pt x="77876" y="11057"/>
                </a:lnTo>
                <a:lnTo>
                  <a:pt x="74075" y="13932"/>
                </a:lnTo>
                <a:lnTo>
                  <a:pt x="69001" y="15849"/>
                </a:lnTo>
                <a:lnTo>
                  <a:pt x="63078" y="17127"/>
                </a:lnTo>
                <a:lnTo>
                  <a:pt x="56590" y="17979"/>
                </a:lnTo>
                <a:lnTo>
                  <a:pt x="48454" y="21087"/>
                </a:lnTo>
                <a:lnTo>
                  <a:pt x="39220" y="25699"/>
                </a:lnTo>
                <a:lnTo>
                  <a:pt x="29254" y="31313"/>
                </a:lnTo>
                <a:lnTo>
                  <a:pt x="22610" y="36326"/>
                </a:lnTo>
                <a:lnTo>
                  <a:pt x="18181" y="40938"/>
                </a:lnTo>
                <a:lnTo>
                  <a:pt x="15228" y="45283"/>
                </a:lnTo>
                <a:lnTo>
                  <a:pt x="11990" y="49450"/>
                </a:lnTo>
                <a:lnTo>
                  <a:pt x="8561" y="53497"/>
                </a:lnTo>
                <a:lnTo>
                  <a:pt x="5005" y="57465"/>
                </a:lnTo>
                <a:lnTo>
                  <a:pt x="2634" y="61381"/>
                </a:lnTo>
                <a:lnTo>
                  <a:pt x="0" y="69118"/>
                </a:lnTo>
                <a:lnTo>
                  <a:pt x="567" y="72960"/>
                </a:lnTo>
                <a:lnTo>
                  <a:pt x="2216" y="76790"/>
                </a:lnTo>
                <a:lnTo>
                  <a:pt x="4585" y="80615"/>
                </a:lnTo>
                <a:lnTo>
                  <a:pt x="7434" y="83164"/>
                </a:lnTo>
                <a:lnTo>
                  <a:pt x="10604" y="84864"/>
                </a:lnTo>
                <a:lnTo>
                  <a:pt x="13987" y="85997"/>
                </a:lnTo>
                <a:lnTo>
                  <a:pt x="17512" y="86752"/>
                </a:lnTo>
                <a:lnTo>
                  <a:pt x="21132" y="87256"/>
                </a:lnTo>
                <a:lnTo>
                  <a:pt x="24816" y="87591"/>
                </a:lnTo>
                <a:lnTo>
                  <a:pt x="28541" y="87815"/>
                </a:lnTo>
                <a:lnTo>
                  <a:pt x="36067" y="88063"/>
                </a:lnTo>
                <a:lnTo>
                  <a:pt x="55052" y="88237"/>
                </a:lnTo>
                <a:lnTo>
                  <a:pt x="58859" y="88245"/>
                </a:lnTo>
                <a:lnTo>
                  <a:pt x="62667" y="86981"/>
                </a:lnTo>
                <a:lnTo>
                  <a:pt x="66475" y="84868"/>
                </a:lnTo>
                <a:lnTo>
                  <a:pt x="70285" y="82189"/>
                </a:lnTo>
                <a:lnTo>
                  <a:pt x="74094" y="80403"/>
                </a:lnTo>
                <a:lnTo>
                  <a:pt x="77903" y="79213"/>
                </a:lnTo>
                <a:lnTo>
                  <a:pt x="81713" y="78419"/>
                </a:lnTo>
                <a:lnTo>
                  <a:pt x="85523" y="76620"/>
                </a:lnTo>
                <a:lnTo>
                  <a:pt x="89333" y="74152"/>
                </a:lnTo>
                <a:lnTo>
                  <a:pt x="93143" y="71235"/>
                </a:lnTo>
                <a:lnTo>
                  <a:pt x="98223" y="68020"/>
                </a:lnTo>
                <a:lnTo>
                  <a:pt x="104149" y="64608"/>
                </a:lnTo>
                <a:lnTo>
                  <a:pt x="110641" y="61063"/>
                </a:lnTo>
                <a:lnTo>
                  <a:pt x="116238" y="57429"/>
                </a:lnTo>
                <a:lnTo>
                  <a:pt x="121239" y="53737"/>
                </a:lnTo>
                <a:lnTo>
                  <a:pt x="125844" y="50006"/>
                </a:lnTo>
                <a:lnTo>
                  <a:pt x="131453" y="43708"/>
                </a:lnTo>
                <a:lnTo>
                  <a:pt x="137733" y="35699"/>
                </a:lnTo>
                <a:lnTo>
                  <a:pt x="144460" y="26551"/>
                </a:lnTo>
                <a:lnTo>
                  <a:pt x="150214" y="20451"/>
                </a:lnTo>
                <a:lnTo>
                  <a:pt x="155320" y="16384"/>
                </a:lnTo>
                <a:lnTo>
                  <a:pt x="159994" y="13674"/>
                </a:lnTo>
                <a:lnTo>
                  <a:pt x="163110" y="10596"/>
                </a:lnTo>
                <a:lnTo>
                  <a:pt x="165188" y="7276"/>
                </a:lnTo>
                <a:lnTo>
                  <a:pt x="166573" y="3791"/>
                </a:lnTo>
                <a:lnTo>
                  <a:pt x="167496" y="2738"/>
                </a:lnTo>
                <a:lnTo>
                  <a:pt x="168111" y="3306"/>
                </a:lnTo>
                <a:lnTo>
                  <a:pt x="169099" y="7276"/>
                </a:lnTo>
                <a:lnTo>
                  <a:pt x="169271" y="14031"/>
                </a:lnTo>
                <a:lnTo>
                  <a:pt x="169336" y="60845"/>
                </a:lnTo>
                <a:lnTo>
                  <a:pt x="170608" y="68715"/>
                </a:lnTo>
                <a:lnTo>
                  <a:pt x="172726" y="76500"/>
                </a:lnTo>
                <a:lnTo>
                  <a:pt x="175409" y="84232"/>
                </a:lnTo>
                <a:lnTo>
                  <a:pt x="177196" y="94465"/>
                </a:lnTo>
                <a:lnTo>
                  <a:pt x="178389" y="106367"/>
                </a:lnTo>
                <a:lnTo>
                  <a:pt x="179183" y="119382"/>
                </a:lnTo>
                <a:lnTo>
                  <a:pt x="180066" y="154163"/>
                </a:lnTo>
                <a:lnTo>
                  <a:pt x="180302" y="174107"/>
                </a:lnTo>
                <a:lnTo>
                  <a:pt x="179189" y="189941"/>
                </a:lnTo>
                <a:lnTo>
                  <a:pt x="177177" y="203039"/>
                </a:lnTo>
                <a:lnTo>
                  <a:pt x="174565" y="214310"/>
                </a:lnTo>
                <a:lnTo>
                  <a:pt x="171554" y="223094"/>
                </a:lnTo>
                <a:lnTo>
                  <a:pt x="168277" y="230220"/>
                </a:lnTo>
                <a:lnTo>
                  <a:pt x="164822" y="236241"/>
                </a:lnTo>
                <a:lnTo>
                  <a:pt x="161249" y="240255"/>
                </a:lnTo>
                <a:lnTo>
                  <a:pt x="157597" y="242931"/>
                </a:lnTo>
                <a:lnTo>
                  <a:pt x="153892" y="244715"/>
                </a:lnTo>
                <a:lnTo>
                  <a:pt x="150152" y="245904"/>
                </a:lnTo>
                <a:lnTo>
                  <a:pt x="146389" y="246697"/>
                </a:lnTo>
                <a:lnTo>
                  <a:pt x="142610" y="247225"/>
                </a:lnTo>
                <a:lnTo>
                  <a:pt x="137551" y="247578"/>
                </a:lnTo>
                <a:lnTo>
                  <a:pt x="131638" y="247813"/>
                </a:lnTo>
                <a:lnTo>
                  <a:pt x="104853" y="248241"/>
                </a:lnTo>
                <a:lnTo>
                  <a:pt x="103490" y="248254"/>
                </a:lnTo>
                <a:lnTo>
                  <a:pt x="100040" y="245724"/>
                </a:lnTo>
                <a:lnTo>
                  <a:pt x="95201" y="241496"/>
                </a:lnTo>
                <a:lnTo>
                  <a:pt x="81320" y="228598"/>
                </a:lnTo>
                <a:lnTo>
                  <a:pt x="72847" y="220295"/>
                </a:lnTo>
                <a:lnTo>
                  <a:pt x="32183" y="1797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86"/>
          <p:cNvSpPr/>
          <p:nvPr/>
        </p:nvSpPr>
        <p:spPr>
          <a:xfrm>
            <a:off x="2560365" y="5977889"/>
            <a:ext cx="57106" cy="274321"/>
          </a:xfrm>
          <a:custGeom>
            <a:avLst/>
            <a:gdLst/>
            <a:ahLst/>
            <a:cxnLst/>
            <a:rect l="0" t="0" r="0" b="0"/>
            <a:pathLst>
              <a:path w="57106" h="274321">
                <a:moveTo>
                  <a:pt x="57105" y="0"/>
                </a:moveTo>
                <a:lnTo>
                  <a:pt x="51037" y="12136"/>
                </a:lnTo>
                <a:lnTo>
                  <a:pt x="47979" y="16981"/>
                </a:lnTo>
                <a:lnTo>
                  <a:pt x="44671" y="21480"/>
                </a:lnTo>
                <a:lnTo>
                  <a:pt x="41196" y="25751"/>
                </a:lnTo>
                <a:lnTo>
                  <a:pt x="38879" y="31137"/>
                </a:lnTo>
                <a:lnTo>
                  <a:pt x="37334" y="37269"/>
                </a:lnTo>
                <a:lnTo>
                  <a:pt x="36304" y="43895"/>
                </a:lnTo>
                <a:lnTo>
                  <a:pt x="34348" y="49584"/>
                </a:lnTo>
                <a:lnTo>
                  <a:pt x="31773" y="54646"/>
                </a:lnTo>
                <a:lnTo>
                  <a:pt x="28787" y="59291"/>
                </a:lnTo>
                <a:lnTo>
                  <a:pt x="26796" y="64928"/>
                </a:lnTo>
                <a:lnTo>
                  <a:pt x="25469" y="71225"/>
                </a:lnTo>
                <a:lnTo>
                  <a:pt x="24584" y="77963"/>
                </a:lnTo>
                <a:lnTo>
                  <a:pt x="22724" y="84995"/>
                </a:lnTo>
                <a:lnTo>
                  <a:pt x="20214" y="92224"/>
                </a:lnTo>
                <a:lnTo>
                  <a:pt x="17271" y="99583"/>
                </a:lnTo>
                <a:lnTo>
                  <a:pt x="15309" y="107029"/>
                </a:lnTo>
                <a:lnTo>
                  <a:pt x="14001" y="114533"/>
                </a:lnTo>
                <a:lnTo>
                  <a:pt x="13129" y="122075"/>
                </a:lnTo>
                <a:lnTo>
                  <a:pt x="11277" y="129644"/>
                </a:lnTo>
                <a:lnTo>
                  <a:pt x="8773" y="137229"/>
                </a:lnTo>
                <a:lnTo>
                  <a:pt x="5834" y="144827"/>
                </a:lnTo>
                <a:lnTo>
                  <a:pt x="3874" y="152431"/>
                </a:lnTo>
                <a:lnTo>
                  <a:pt x="2568" y="160040"/>
                </a:lnTo>
                <a:lnTo>
                  <a:pt x="1697" y="167654"/>
                </a:lnTo>
                <a:lnTo>
                  <a:pt x="1116" y="173999"/>
                </a:lnTo>
                <a:lnTo>
                  <a:pt x="729" y="179500"/>
                </a:lnTo>
                <a:lnTo>
                  <a:pt x="471" y="184437"/>
                </a:lnTo>
                <a:lnTo>
                  <a:pt x="184" y="196696"/>
                </a:lnTo>
                <a:lnTo>
                  <a:pt x="0" y="237397"/>
                </a:lnTo>
                <a:lnTo>
                  <a:pt x="1255" y="247165"/>
                </a:lnTo>
                <a:lnTo>
                  <a:pt x="3361" y="254946"/>
                </a:lnTo>
                <a:lnTo>
                  <a:pt x="11385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87"/>
          <p:cNvSpPr/>
          <p:nvPr/>
        </p:nvSpPr>
        <p:spPr>
          <a:xfrm>
            <a:off x="2651760" y="6137925"/>
            <a:ext cx="205741" cy="146833"/>
          </a:xfrm>
          <a:custGeom>
            <a:avLst/>
            <a:gdLst/>
            <a:ahLst/>
            <a:cxnLst/>
            <a:rect l="0" t="0" r="0" b="0"/>
            <a:pathLst>
              <a:path w="205741" h="146833">
                <a:moveTo>
                  <a:pt x="0" y="34275"/>
                </a:moveTo>
                <a:lnTo>
                  <a:pt x="12135" y="34275"/>
                </a:lnTo>
                <a:lnTo>
                  <a:pt x="18250" y="35545"/>
                </a:lnTo>
                <a:lnTo>
                  <a:pt x="24866" y="37662"/>
                </a:lnTo>
                <a:lnTo>
                  <a:pt x="31818" y="40342"/>
                </a:lnTo>
                <a:lnTo>
                  <a:pt x="37721" y="42130"/>
                </a:lnTo>
                <a:lnTo>
                  <a:pt x="42928" y="43321"/>
                </a:lnTo>
                <a:lnTo>
                  <a:pt x="47668" y="44116"/>
                </a:lnTo>
                <a:lnTo>
                  <a:pt x="52099" y="44645"/>
                </a:lnTo>
                <a:lnTo>
                  <a:pt x="56322" y="44998"/>
                </a:lnTo>
                <a:lnTo>
                  <a:pt x="60408" y="45234"/>
                </a:lnTo>
                <a:lnTo>
                  <a:pt x="64402" y="46661"/>
                </a:lnTo>
                <a:lnTo>
                  <a:pt x="68335" y="48882"/>
                </a:lnTo>
                <a:lnTo>
                  <a:pt x="72226" y="51633"/>
                </a:lnTo>
                <a:lnTo>
                  <a:pt x="77361" y="53467"/>
                </a:lnTo>
                <a:lnTo>
                  <a:pt x="83324" y="54689"/>
                </a:lnTo>
                <a:lnTo>
                  <a:pt x="89839" y="55504"/>
                </a:lnTo>
                <a:lnTo>
                  <a:pt x="95452" y="54778"/>
                </a:lnTo>
                <a:lnTo>
                  <a:pt x="100465" y="53023"/>
                </a:lnTo>
                <a:lnTo>
                  <a:pt x="105076" y="50584"/>
                </a:lnTo>
                <a:lnTo>
                  <a:pt x="109421" y="48957"/>
                </a:lnTo>
                <a:lnTo>
                  <a:pt x="113587" y="47873"/>
                </a:lnTo>
                <a:lnTo>
                  <a:pt x="117635" y="47150"/>
                </a:lnTo>
                <a:lnTo>
                  <a:pt x="121603" y="46668"/>
                </a:lnTo>
                <a:lnTo>
                  <a:pt x="125518" y="46347"/>
                </a:lnTo>
                <a:lnTo>
                  <a:pt x="129399" y="46133"/>
                </a:lnTo>
                <a:lnTo>
                  <a:pt x="133256" y="44720"/>
                </a:lnTo>
                <a:lnTo>
                  <a:pt x="137097" y="42508"/>
                </a:lnTo>
                <a:lnTo>
                  <a:pt x="140928" y="39764"/>
                </a:lnTo>
                <a:lnTo>
                  <a:pt x="144752" y="37934"/>
                </a:lnTo>
                <a:lnTo>
                  <a:pt x="148571" y="36714"/>
                </a:lnTo>
                <a:lnTo>
                  <a:pt x="157758" y="34756"/>
                </a:lnTo>
                <a:lnTo>
                  <a:pt x="158512" y="33326"/>
                </a:lnTo>
                <a:lnTo>
                  <a:pt x="159015" y="31102"/>
                </a:lnTo>
                <a:lnTo>
                  <a:pt x="159821" y="24475"/>
                </a:lnTo>
                <a:lnTo>
                  <a:pt x="159931" y="20183"/>
                </a:lnTo>
                <a:lnTo>
                  <a:pt x="159961" y="17260"/>
                </a:lnTo>
                <a:lnTo>
                  <a:pt x="158710" y="14042"/>
                </a:lnTo>
                <a:lnTo>
                  <a:pt x="156607" y="10626"/>
                </a:lnTo>
                <a:lnTo>
                  <a:pt x="153934" y="7078"/>
                </a:lnTo>
                <a:lnTo>
                  <a:pt x="150883" y="4714"/>
                </a:lnTo>
                <a:lnTo>
                  <a:pt x="147578" y="3138"/>
                </a:lnTo>
                <a:lnTo>
                  <a:pt x="144105" y="2086"/>
                </a:lnTo>
                <a:lnTo>
                  <a:pt x="140520" y="1386"/>
                </a:lnTo>
                <a:lnTo>
                  <a:pt x="136860" y="918"/>
                </a:lnTo>
                <a:lnTo>
                  <a:pt x="133150" y="607"/>
                </a:lnTo>
                <a:lnTo>
                  <a:pt x="129406" y="399"/>
                </a:lnTo>
                <a:lnTo>
                  <a:pt x="121861" y="169"/>
                </a:lnTo>
                <a:lnTo>
                  <a:pt x="99054" y="0"/>
                </a:lnTo>
                <a:lnTo>
                  <a:pt x="93976" y="1265"/>
                </a:lnTo>
                <a:lnTo>
                  <a:pt x="88051" y="3378"/>
                </a:lnTo>
                <a:lnTo>
                  <a:pt x="81560" y="6057"/>
                </a:lnTo>
                <a:lnTo>
                  <a:pt x="75964" y="9113"/>
                </a:lnTo>
                <a:lnTo>
                  <a:pt x="70962" y="12420"/>
                </a:lnTo>
                <a:lnTo>
                  <a:pt x="66358" y="15895"/>
                </a:lnTo>
                <a:lnTo>
                  <a:pt x="51082" y="26529"/>
                </a:lnTo>
                <a:lnTo>
                  <a:pt x="41675" y="32921"/>
                </a:lnTo>
                <a:lnTo>
                  <a:pt x="35403" y="38452"/>
                </a:lnTo>
                <a:lnTo>
                  <a:pt x="31222" y="43410"/>
                </a:lnTo>
                <a:lnTo>
                  <a:pt x="28434" y="47984"/>
                </a:lnTo>
                <a:lnTo>
                  <a:pt x="25306" y="52305"/>
                </a:lnTo>
                <a:lnTo>
                  <a:pt x="21951" y="56454"/>
                </a:lnTo>
                <a:lnTo>
                  <a:pt x="18444" y="60491"/>
                </a:lnTo>
                <a:lnTo>
                  <a:pt x="16106" y="64452"/>
                </a:lnTo>
                <a:lnTo>
                  <a:pt x="14547" y="68363"/>
                </a:lnTo>
                <a:lnTo>
                  <a:pt x="12045" y="77696"/>
                </a:lnTo>
                <a:lnTo>
                  <a:pt x="13110" y="79733"/>
                </a:lnTo>
                <a:lnTo>
                  <a:pt x="15090" y="82360"/>
                </a:lnTo>
                <a:lnTo>
                  <a:pt x="21325" y="89634"/>
                </a:lnTo>
                <a:lnTo>
                  <a:pt x="25564" y="94015"/>
                </a:lnTo>
                <a:lnTo>
                  <a:pt x="38634" y="107176"/>
                </a:lnTo>
                <a:lnTo>
                  <a:pt x="42266" y="109545"/>
                </a:lnTo>
                <a:lnTo>
                  <a:pt x="45957" y="111126"/>
                </a:lnTo>
                <a:lnTo>
                  <a:pt x="49688" y="112178"/>
                </a:lnTo>
                <a:lnTo>
                  <a:pt x="53445" y="114150"/>
                </a:lnTo>
                <a:lnTo>
                  <a:pt x="57220" y="116735"/>
                </a:lnTo>
                <a:lnTo>
                  <a:pt x="61006" y="119728"/>
                </a:lnTo>
                <a:lnTo>
                  <a:pt x="66071" y="121724"/>
                </a:lnTo>
                <a:lnTo>
                  <a:pt x="71987" y="123054"/>
                </a:lnTo>
                <a:lnTo>
                  <a:pt x="78471" y="123941"/>
                </a:lnTo>
                <a:lnTo>
                  <a:pt x="84064" y="125802"/>
                </a:lnTo>
                <a:lnTo>
                  <a:pt x="89063" y="128313"/>
                </a:lnTo>
                <a:lnTo>
                  <a:pt x="93665" y="131256"/>
                </a:lnTo>
                <a:lnTo>
                  <a:pt x="98003" y="133220"/>
                </a:lnTo>
                <a:lnTo>
                  <a:pt x="102165" y="134528"/>
                </a:lnTo>
                <a:lnTo>
                  <a:pt x="142242" y="142695"/>
                </a:lnTo>
                <a:lnTo>
                  <a:pt x="153248" y="144655"/>
                </a:lnTo>
                <a:lnTo>
                  <a:pt x="161855" y="145962"/>
                </a:lnTo>
                <a:lnTo>
                  <a:pt x="168863" y="146832"/>
                </a:lnTo>
                <a:lnTo>
                  <a:pt x="174805" y="146143"/>
                </a:lnTo>
                <a:lnTo>
                  <a:pt x="180037" y="144414"/>
                </a:lnTo>
                <a:lnTo>
                  <a:pt x="184794" y="141990"/>
                </a:lnTo>
                <a:lnTo>
                  <a:pt x="189236" y="140375"/>
                </a:lnTo>
                <a:lnTo>
                  <a:pt x="193467" y="139298"/>
                </a:lnTo>
                <a:lnTo>
                  <a:pt x="205740" y="13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sides of one triangle are congruent, then the angles opposite those sides are</a:t>
            </a:r>
            <a:br>
              <a:rPr lang="en-US" dirty="0" smtClean="0"/>
            </a:br>
            <a:r>
              <a:rPr lang="en-US" dirty="0" smtClean="0"/>
              <a:t>congruent.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Isosceles Triangle Theorem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362200" y="3352800"/>
            <a:ext cx="5638800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16200000" flipH="1">
            <a:off x="3810000" y="3962400"/>
            <a:ext cx="457200" cy="457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6019800" y="3886200"/>
            <a:ext cx="609600" cy="457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SMARTPenAnnotation197"/>
          <p:cNvSpPr/>
          <p:nvPr/>
        </p:nvSpPr>
        <p:spPr>
          <a:xfrm>
            <a:off x="3028950" y="4274820"/>
            <a:ext cx="2754630" cy="982981"/>
          </a:xfrm>
          <a:custGeom>
            <a:avLst/>
            <a:gdLst/>
            <a:ahLst/>
            <a:cxnLst/>
            <a:rect l="0" t="0" r="0" b="0"/>
            <a:pathLst>
              <a:path w="2754630" h="982981">
                <a:moveTo>
                  <a:pt x="2754629" y="0"/>
                </a:moveTo>
                <a:lnTo>
                  <a:pt x="2748562" y="0"/>
                </a:lnTo>
                <a:lnTo>
                  <a:pt x="2745504" y="1269"/>
                </a:lnTo>
                <a:lnTo>
                  <a:pt x="2735133" y="7855"/>
                </a:lnTo>
                <a:lnTo>
                  <a:pt x="2727762" y="9840"/>
                </a:lnTo>
                <a:lnTo>
                  <a:pt x="2711410" y="12386"/>
                </a:lnTo>
                <a:lnTo>
                  <a:pt x="2699015" y="17358"/>
                </a:lnTo>
                <a:lnTo>
                  <a:pt x="2679486" y="29628"/>
                </a:lnTo>
                <a:lnTo>
                  <a:pt x="2667313" y="34178"/>
                </a:lnTo>
                <a:lnTo>
                  <a:pt x="2659519" y="39744"/>
                </a:lnTo>
                <a:lnTo>
                  <a:pt x="2654392" y="41735"/>
                </a:lnTo>
                <a:lnTo>
                  <a:pt x="2631301" y="44932"/>
                </a:lnTo>
                <a:lnTo>
                  <a:pt x="2626691" y="45195"/>
                </a:lnTo>
                <a:lnTo>
                  <a:pt x="2622347" y="46640"/>
                </a:lnTo>
                <a:lnTo>
                  <a:pt x="2614134" y="51632"/>
                </a:lnTo>
                <a:lnTo>
                  <a:pt x="2602864" y="54697"/>
                </a:lnTo>
                <a:lnTo>
                  <a:pt x="2596302" y="55514"/>
                </a:lnTo>
                <a:lnTo>
                  <a:pt x="2585625" y="59809"/>
                </a:lnTo>
                <a:lnTo>
                  <a:pt x="2581000" y="62733"/>
                </a:lnTo>
                <a:lnTo>
                  <a:pt x="2569088" y="65981"/>
                </a:lnTo>
                <a:lnTo>
                  <a:pt x="2555326" y="68695"/>
                </a:lnTo>
                <a:lnTo>
                  <a:pt x="2529182" y="77398"/>
                </a:lnTo>
                <a:lnTo>
                  <a:pt x="2499539" y="80935"/>
                </a:lnTo>
                <a:lnTo>
                  <a:pt x="2481098" y="88988"/>
                </a:lnTo>
                <a:lnTo>
                  <a:pt x="2471770" y="91620"/>
                </a:lnTo>
                <a:lnTo>
                  <a:pt x="2452238" y="98972"/>
                </a:lnTo>
                <a:lnTo>
                  <a:pt x="2431634" y="102984"/>
                </a:lnTo>
                <a:lnTo>
                  <a:pt x="2402491" y="115075"/>
                </a:lnTo>
                <a:lnTo>
                  <a:pt x="2316645" y="144788"/>
                </a:lnTo>
                <a:lnTo>
                  <a:pt x="2230417" y="173275"/>
                </a:lnTo>
                <a:lnTo>
                  <a:pt x="2190956" y="189470"/>
                </a:lnTo>
                <a:lnTo>
                  <a:pt x="2160310" y="196740"/>
                </a:lnTo>
                <a:lnTo>
                  <a:pt x="2099311" y="224884"/>
                </a:lnTo>
                <a:lnTo>
                  <a:pt x="2051050" y="247658"/>
                </a:lnTo>
                <a:lnTo>
                  <a:pt x="1988083" y="269665"/>
                </a:lnTo>
                <a:lnTo>
                  <a:pt x="1909369" y="297812"/>
                </a:lnTo>
                <a:lnTo>
                  <a:pt x="1836297" y="327473"/>
                </a:lnTo>
                <a:lnTo>
                  <a:pt x="1752410" y="358132"/>
                </a:lnTo>
                <a:lnTo>
                  <a:pt x="1680648" y="385232"/>
                </a:lnTo>
                <a:lnTo>
                  <a:pt x="1665165" y="388384"/>
                </a:lnTo>
                <a:lnTo>
                  <a:pt x="1604017" y="415429"/>
                </a:lnTo>
                <a:lnTo>
                  <a:pt x="1558290" y="438162"/>
                </a:lnTo>
                <a:lnTo>
                  <a:pt x="1539663" y="442388"/>
                </a:lnTo>
                <a:lnTo>
                  <a:pt x="1519954" y="445537"/>
                </a:lnTo>
                <a:lnTo>
                  <a:pt x="1478751" y="461480"/>
                </a:lnTo>
                <a:lnTo>
                  <a:pt x="1417338" y="491508"/>
                </a:lnTo>
                <a:lnTo>
                  <a:pt x="1345989" y="521970"/>
                </a:lnTo>
                <a:lnTo>
                  <a:pt x="1284011" y="552450"/>
                </a:lnTo>
                <a:lnTo>
                  <a:pt x="1237788" y="574275"/>
                </a:lnTo>
                <a:lnTo>
                  <a:pt x="1177709" y="594856"/>
                </a:lnTo>
                <a:lnTo>
                  <a:pt x="1116553" y="621833"/>
                </a:lnTo>
                <a:lnTo>
                  <a:pt x="1037008" y="650110"/>
                </a:lnTo>
                <a:lnTo>
                  <a:pt x="987095" y="670860"/>
                </a:lnTo>
                <a:lnTo>
                  <a:pt x="975919" y="674079"/>
                </a:lnTo>
                <a:lnTo>
                  <a:pt x="955346" y="681763"/>
                </a:lnTo>
                <a:lnTo>
                  <a:pt x="925640" y="688389"/>
                </a:lnTo>
                <a:lnTo>
                  <a:pt x="844120" y="716380"/>
                </a:lnTo>
                <a:lnTo>
                  <a:pt x="819775" y="726469"/>
                </a:lnTo>
                <a:lnTo>
                  <a:pt x="788793" y="733909"/>
                </a:lnTo>
                <a:lnTo>
                  <a:pt x="725174" y="762093"/>
                </a:lnTo>
                <a:lnTo>
                  <a:pt x="682523" y="777258"/>
                </a:lnTo>
                <a:lnTo>
                  <a:pt x="675995" y="781062"/>
                </a:lnTo>
                <a:lnTo>
                  <a:pt x="661969" y="785288"/>
                </a:lnTo>
                <a:lnTo>
                  <a:pt x="647268" y="788437"/>
                </a:lnTo>
                <a:lnTo>
                  <a:pt x="574587" y="815479"/>
                </a:lnTo>
                <a:lnTo>
                  <a:pt x="556785" y="823021"/>
                </a:lnTo>
                <a:lnTo>
                  <a:pt x="550260" y="826811"/>
                </a:lnTo>
                <a:lnTo>
                  <a:pt x="536236" y="831021"/>
                </a:lnTo>
                <a:lnTo>
                  <a:pt x="521537" y="834162"/>
                </a:lnTo>
                <a:lnTo>
                  <a:pt x="468604" y="854072"/>
                </a:lnTo>
                <a:lnTo>
                  <a:pt x="432077" y="862690"/>
                </a:lnTo>
                <a:lnTo>
                  <a:pt x="417247" y="869404"/>
                </a:lnTo>
                <a:lnTo>
                  <a:pt x="411515" y="872973"/>
                </a:lnTo>
                <a:lnTo>
                  <a:pt x="398372" y="876938"/>
                </a:lnTo>
                <a:lnTo>
                  <a:pt x="391311" y="877995"/>
                </a:lnTo>
                <a:lnTo>
                  <a:pt x="380079" y="882556"/>
                </a:lnTo>
                <a:lnTo>
                  <a:pt x="375306" y="885551"/>
                </a:lnTo>
                <a:lnTo>
                  <a:pt x="363229" y="888878"/>
                </a:lnTo>
                <a:lnTo>
                  <a:pt x="349395" y="891627"/>
                </a:lnTo>
                <a:lnTo>
                  <a:pt x="323204" y="900352"/>
                </a:lnTo>
                <a:lnTo>
                  <a:pt x="281419" y="908884"/>
                </a:lnTo>
                <a:lnTo>
                  <a:pt x="267739" y="915335"/>
                </a:lnTo>
                <a:lnTo>
                  <a:pt x="262312" y="918833"/>
                </a:lnTo>
                <a:lnTo>
                  <a:pt x="249509" y="922720"/>
                </a:lnTo>
                <a:lnTo>
                  <a:pt x="235353" y="925717"/>
                </a:lnTo>
                <a:lnTo>
                  <a:pt x="213103" y="933275"/>
                </a:lnTo>
                <a:lnTo>
                  <a:pt x="191693" y="937349"/>
                </a:lnTo>
                <a:lnTo>
                  <a:pt x="175472" y="944765"/>
                </a:lnTo>
                <a:lnTo>
                  <a:pt x="142159" y="949615"/>
                </a:lnTo>
                <a:lnTo>
                  <a:pt x="129892" y="956442"/>
                </a:lnTo>
                <a:lnTo>
                  <a:pt x="122076" y="958485"/>
                </a:lnTo>
                <a:lnTo>
                  <a:pt x="110536" y="959635"/>
                </a:lnTo>
                <a:lnTo>
                  <a:pt x="106711" y="961067"/>
                </a:lnTo>
                <a:lnTo>
                  <a:pt x="95259" y="967879"/>
                </a:lnTo>
                <a:lnTo>
                  <a:pt x="87634" y="969918"/>
                </a:lnTo>
                <a:lnTo>
                  <a:pt x="43499" y="971507"/>
                </a:lnTo>
                <a:lnTo>
                  <a:pt x="40429" y="972791"/>
                </a:lnTo>
                <a:lnTo>
                  <a:pt x="38383" y="974918"/>
                </a:lnTo>
                <a:lnTo>
                  <a:pt x="37018" y="977605"/>
                </a:lnTo>
                <a:lnTo>
                  <a:pt x="34839" y="979396"/>
                </a:lnTo>
                <a:lnTo>
                  <a:pt x="32116" y="980590"/>
                </a:lnTo>
                <a:lnTo>
                  <a:pt x="25703" y="981918"/>
                </a:lnTo>
                <a:lnTo>
                  <a:pt x="0" y="9829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8"/>
          <p:cNvSpPr/>
          <p:nvPr/>
        </p:nvSpPr>
        <p:spPr>
          <a:xfrm>
            <a:off x="2995140" y="5097779"/>
            <a:ext cx="273840" cy="251461"/>
          </a:xfrm>
          <a:custGeom>
            <a:avLst/>
            <a:gdLst/>
            <a:ahLst/>
            <a:cxnLst/>
            <a:rect l="0" t="0" r="0" b="0"/>
            <a:pathLst>
              <a:path w="273840" h="251461">
                <a:moveTo>
                  <a:pt x="90960" y="0"/>
                </a:moveTo>
                <a:lnTo>
                  <a:pt x="84892" y="12136"/>
                </a:lnTo>
                <a:lnTo>
                  <a:pt x="56847" y="62157"/>
                </a:lnTo>
                <a:lnTo>
                  <a:pt x="22432" y="121146"/>
                </a:lnTo>
                <a:lnTo>
                  <a:pt x="13525" y="139184"/>
                </a:lnTo>
                <a:lnTo>
                  <a:pt x="6316" y="156290"/>
                </a:lnTo>
                <a:lnTo>
                  <a:pt x="241" y="172774"/>
                </a:lnTo>
                <a:lnTo>
                  <a:pt x="0" y="186302"/>
                </a:lnTo>
                <a:lnTo>
                  <a:pt x="3650" y="197862"/>
                </a:lnTo>
                <a:lnTo>
                  <a:pt x="9893" y="208108"/>
                </a:lnTo>
                <a:lnTo>
                  <a:pt x="22945" y="213669"/>
                </a:lnTo>
                <a:lnTo>
                  <a:pt x="40537" y="216106"/>
                </a:lnTo>
                <a:lnTo>
                  <a:pt x="61155" y="216461"/>
                </a:lnTo>
                <a:lnTo>
                  <a:pt x="86329" y="217967"/>
                </a:lnTo>
                <a:lnTo>
                  <a:pt x="144782" y="223028"/>
                </a:lnTo>
                <a:lnTo>
                  <a:pt x="171291" y="227426"/>
                </a:lnTo>
                <a:lnTo>
                  <a:pt x="273839" y="2514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9"/>
          <p:cNvSpPr/>
          <p:nvPr/>
        </p:nvSpPr>
        <p:spPr>
          <a:xfrm>
            <a:off x="4343400" y="4240529"/>
            <a:ext cx="2926081" cy="960122"/>
          </a:xfrm>
          <a:custGeom>
            <a:avLst/>
            <a:gdLst/>
            <a:ahLst/>
            <a:cxnLst/>
            <a:rect l="0" t="0" r="0" b="0"/>
            <a:pathLst>
              <a:path w="2926081" h="960122">
                <a:moveTo>
                  <a:pt x="0" y="0"/>
                </a:moveTo>
                <a:lnTo>
                  <a:pt x="6067" y="6068"/>
                </a:lnTo>
                <a:lnTo>
                  <a:pt x="9125" y="7856"/>
                </a:lnTo>
                <a:lnTo>
                  <a:pt x="19496" y="11642"/>
                </a:lnTo>
                <a:lnTo>
                  <a:pt x="59388" y="38257"/>
                </a:lnTo>
                <a:lnTo>
                  <a:pt x="84059" y="61713"/>
                </a:lnTo>
                <a:lnTo>
                  <a:pt x="115499" y="86725"/>
                </a:lnTo>
                <a:lnTo>
                  <a:pt x="159174" y="113178"/>
                </a:lnTo>
                <a:lnTo>
                  <a:pt x="198008" y="134472"/>
                </a:lnTo>
                <a:lnTo>
                  <a:pt x="222217" y="152592"/>
                </a:lnTo>
                <a:lnTo>
                  <a:pt x="260500" y="174122"/>
                </a:lnTo>
                <a:lnTo>
                  <a:pt x="278338" y="186608"/>
                </a:lnTo>
                <a:lnTo>
                  <a:pt x="335397" y="213019"/>
                </a:lnTo>
                <a:lnTo>
                  <a:pt x="408323" y="240011"/>
                </a:lnTo>
                <a:lnTo>
                  <a:pt x="484395" y="268203"/>
                </a:lnTo>
                <a:lnTo>
                  <a:pt x="556787" y="294091"/>
                </a:lnTo>
                <a:lnTo>
                  <a:pt x="644652" y="317878"/>
                </a:lnTo>
                <a:lnTo>
                  <a:pt x="765161" y="347036"/>
                </a:lnTo>
                <a:lnTo>
                  <a:pt x="856134" y="373868"/>
                </a:lnTo>
                <a:lnTo>
                  <a:pt x="1009191" y="420332"/>
                </a:lnTo>
                <a:lnTo>
                  <a:pt x="1092156" y="443380"/>
                </a:lnTo>
                <a:lnTo>
                  <a:pt x="1183530" y="464506"/>
                </a:lnTo>
                <a:lnTo>
                  <a:pt x="1339117" y="511962"/>
                </a:lnTo>
                <a:lnTo>
                  <a:pt x="1430021" y="540387"/>
                </a:lnTo>
                <a:lnTo>
                  <a:pt x="1508305" y="562250"/>
                </a:lnTo>
                <a:lnTo>
                  <a:pt x="1711476" y="609856"/>
                </a:lnTo>
                <a:lnTo>
                  <a:pt x="1832683" y="643459"/>
                </a:lnTo>
                <a:lnTo>
                  <a:pt x="1919798" y="670535"/>
                </a:lnTo>
                <a:lnTo>
                  <a:pt x="2001603" y="695675"/>
                </a:lnTo>
                <a:lnTo>
                  <a:pt x="2080814" y="719384"/>
                </a:lnTo>
                <a:lnTo>
                  <a:pt x="2170973" y="746903"/>
                </a:lnTo>
                <a:lnTo>
                  <a:pt x="2234138" y="764724"/>
                </a:lnTo>
                <a:lnTo>
                  <a:pt x="2376325" y="796674"/>
                </a:lnTo>
                <a:lnTo>
                  <a:pt x="2451616" y="815877"/>
                </a:lnTo>
                <a:lnTo>
                  <a:pt x="2535944" y="841723"/>
                </a:lnTo>
                <a:lnTo>
                  <a:pt x="2598052" y="863575"/>
                </a:lnTo>
                <a:lnTo>
                  <a:pt x="2652213" y="874076"/>
                </a:lnTo>
                <a:lnTo>
                  <a:pt x="2718017" y="897409"/>
                </a:lnTo>
                <a:lnTo>
                  <a:pt x="2797763" y="914916"/>
                </a:lnTo>
                <a:lnTo>
                  <a:pt x="2819520" y="922250"/>
                </a:lnTo>
                <a:lnTo>
                  <a:pt x="2840179" y="932248"/>
                </a:lnTo>
                <a:lnTo>
                  <a:pt x="2860551" y="937046"/>
                </a:lnTo>
                <a:lnTo>
                  <a:pt x="2875196" y="944675"/>
                </a:lnTo>
                <a:lnTo>
                  <a:pt x="2889354" y="948162"/>
                </a:lnTo>
                <a:lnTo>
                  <a:pt x="2901417" y="958485"/>
                </a:lnTo>
                <a:lnTo>
                  <a:pt x="2905805" y="959394"/>
                </a:lnTo>
                <a:lnTo>
                  <a:pt x="2926080" y="9601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00"/>
          <p:cNvSpPr/>
          <p:nvPr/>
        </p:nvSpPr>
        <p:spPr>
          <a:xfrm>
            <a:off x="7189469" y="5086350"/>
            <a:ext cx="239874" cy="251460"/>
          </a:xfrm>
          <a:custGeom>
            <a:avLst/>
            <a:gdLst/>
            <a:ahLst/>
            <a:cxnLst/>
            <a:rect l="0" t="0" r="0" b="0"/>
            <a:pathLst>
              <a:path w="239874" h="251460">
                <a:moveTo>
                  <a:pt x="0" y="0"/>
                </a:moveTo>
                <a:lnTo>
                  <a:pt x="6069" y="6067"/>
                </a:lnTo>
                <a:lnTo>
                  <a:pt x="9125" y="7855"/>
                </a:lnTo>
                <a:lnTo>
                  <a:pt x="15909" y="9840"/>
                </a:lnTo>
                <a:lnTo>
                  <a:pt x="22037" y="12910"/>
                </a:lnTo>
                <a:lnTo>
                  <a:pt x="29931" y="17496"/>
                </a:lnTo>
                <a:lnTo>
                  <a:pt x="39004" y="23094"/>
                </a:lnTo>
                <a:lnTo>
                  <a:pt x="47593" y="28096"/>
                </a:lnTo>
                <a:lnTo>
                  <a:pt x="63909" y="37040"/>
                </a:lnTo>
                <a:lnTo>
                  <a:pt x="70546" y="41203"/>
                </a:lnTo>
                <a:lnTo>
                  <a:pt x="76241" y="45248"/>
                </a:lnTo>
                <a:lnTo>
                  <a:pt x="81308" y="49215"/>
                </a:lnTo>
                <a:lnTo>
                  <a:pt x="85955" y="53130"/>
                </a:lnTo>
                <a:lnTo>
                  <a:pt x="90323" y="57010"/>
                </a:lnTo>
                <a:lnTo>
                  <a:pt x="94506" y="60866"/>
                </a:lnTo>
                <a:lnTo>
                  <a:pt x="98564" y="63437"/>
                </a:lnTo>
                <a:lnTo>
                  <a:pt x="102540" y="65152"/>
                </a:lnTo>
                <a:lnTo>
                  <a:pt x="106460" y="66294"/>
                </a:lnTo>
                <a:lnTo>
                  <a:pt x="111614" y="68326"/>
                </a:lnTo>
                <a:lnTo>
                  <a:pt x="117589" y="70950"/>
                </a:lnTo>
                <a:lnTo>
                  <a:pt x="124113" y="73970"/>
                </a:lnTo>
                <a:lnTo>
                  <a:pt x="129732" y="77253"/>
                </a:lnTo>
                <a:lnTo>
                  <a:pt x="134748" y="80712"/>
                </a:lnTo>
                <a:lnTo>
                  <a:pt x="139362" y="84288"/>
                </a:lnTo>
                <a:lnTo>
                  <a:pt x="143708" y="86672"/>
                </a:lnTo>
                <a:lnTo>
                  <a:pt x="147876" y="88261"/>
                </a:lnTo>
                <a:lnTo>
                  <a:pt x="151923" y="89320"/>
                </a:lnTo>
                <a:lnTo>
                  <a:pt x="155892" y="91297"/>
                </a:lnTo>
                <a:lnTo>
                  <a:pt x="159808" y="93884"/>
                </a:lnTo>
                <a:lnTo>
                  <a:pt x="163689" y="96879"/>
                </a:lnTo>
                <a:lnTo>
                  <a:pt x="168816" y="100146"/>
                </a:lnTo>
                <a:lnTo>
                  <a:pt x="174775" y="103594"/>
                </a:lnTo>
                <a:lnTo>
                  <a:pt x="181286" y="107162"/>
                </a:lnTo>
                <a:lnTo>
                  <a:pt x="186897" y="110811"/>
                </a:lnTo>
                <a:lnTo>
                  <a:pt x="191909" y="114514"/>
                </a:lnTo>
                <a:lnTo>
                  <a:pt x="196519" y="118252"/>
                </a:lnTo>
                <a:lnTo>
                  <a:pt x="200863" y="122015"/>
                </a:lnTo>
                <a:lnTo>
                  <a:pt x="205029" y="125793"/>
                </a:lnTo>
                <a:lnTo>
                  <a:pt x="213045" y="133378"/>
                </a:lnTo>
                <a:lnTo>
                  <a:pt x="226301" y="146335"/>
                </a:lnTo>
                <a:lnTo>
                  <a:pt x="228337" y="147087"/>
                </a:lnTo>
                <a:lnTo>
                  <a:pt x="233987" y="147922"/>
                </a:lnTo>
                <a:lnTo>
                  <a:pt x="238241" y="148392"/>
                </a:lnTo>
                <a:lnTo>
                  <a:pt x="238837" y="149728"/>
                </a:lnTo>
                <a:lnTo>
                  <a:pt x="239677" y="156405"/>
                </a:lnTo>
                <a:lnTo>
                  <a:pt x="239873" y="158413"/>
                </a:lnTo>
                <a:lnTo>
                  <a:pt x="233916" y="165611"/>
                </a:lnTo>
                <a:lnTo>
                  <a:pt x="230874" y="167557"/>
                </a:lnTo>
                <a:lnTo>
                  <a:pt x="224107" y="169720"/>
                </a:lnTo>
                <a:lnTo>
                  <a:pt x="216867" y="170681"/>
                </a:lnTo>
                <a:lnTo>
                  <a:pt x="213158" y="170937"/>
                </a:lnTo>
                <a:lnTo>
                  <a:pt x="209415" y="172378"/>
                </a:lnTo>
                <a:lnTo>
                  <a:pt x="205650" y="174608"/>
                </a:lnTo>
                <a:lnTo>
                  <a:pt x="201871" y="177365"/>
                </a:lnTo>
                <a:lnTo>
                  <a:pt x="198080" y="180473"/>
                </a:lnTo>
                <a:lnTo>
                  <a:pt x="194284" y="183815"/>
                </a:lnTo>
                <a:lnTo>
                  <a:pt x="190482" y="187313"/>
                </a:lnTo>
                <a:lnTo>
                  <a:pt x="185409" y="189645"/>
                </a:lnTo>
                <a:lnTo>
                  <a:pt x="179486" y="191200"/>
                </a:lnTo>
                <a:lnTo>
                  <a:pt x="172998" y="192237"/>
                </a:lnTo>
                <a:lnTo>
                  <a:pt x="167402" y="194197"/>
                </a:lnTo>
                <a:lnTo>
                  <a:pt x="162401" y="196775"/>
                </a:lnTo>
                <a:lnTo>
                  <a:pt x="157798" y="199763"/>
                </a:lnTo>
                <a:lnTo>
                  <a:pt x="153458" y="203025"/>
                </a:lnTo>
                <a:lnTo>
                  <a:pt x="149296" y="206470"/>
                </a:lnTo>
                <a:lnTo>
                  <a:pt x="145251" y="210036"/>
                </a:lnTo>
                <a:lnTo>
                  <a:pt x="140014" y="212414"/>
                </a:lnTo>
                <a:lnTo>
                  <a:pt x="133983" y="213999"/>
                </a:lnTo>
                <a:lnTo>
                  <a:pt x="127422" y="215056"/>
                </a:lnTo>
                <a:lnTo>
                  <a:pt x="121778" y="215760"/>
                </a:lnTo>
                <a:lnTo>
                  <a:pt x="116746" y="216230"/>
                </a:lnTo>
                <a:lnTo>
                  <a:pt x="112120" y="216543"/>
                </a:lnTo>
                <a:lnTo>
                  <a:pt x="107767" y="218022"/>
                </a:lnTo>
                <a:lnTo>
                  <a:pt x="103595" y="220278"/>
                </a:lnTo>
                <a:lnTo>
                  <a:pt x="99544" y="223052"/>
                </a:lnTo>
                <a:lnTo>
                  <a:pt x="94302" y="224901"/>
                </a:lnTo>
                <a:lnTo>
                  <a:pt x="88268" y="226134"/>
                </a:lnTo>
                <a:lnTo>
                  <a:pt x="81706" y="226956"/>
                </a:lnTo>
                <a:lnTo>
                  <a:pt x="76061" y="228774"/>
                </a:lnTo>
                <a:lnTo>
                  <a:pt x="71028" y="231256"/>
                </a:lnTo>
                <a:lnTo>
                  <a:pt x="59892" y="238297"/>
                </a:lnTo>
                <a:lnTo>
                  <a:pt x="54982" y="239259"/>
                </a:lnTo>
                <a:lnTo>
                  <a:pt x="48567" y="239687"/>
                </a:lnTo>
                <a:lnTo>
                  <a:pt x="41482" y="239877"/>
                </a:lnTo>
                <a:lnTo>
                  <a:pt x="37815" y="241198"/>
                </a:lnTo>
                <a:lnTo>
                  <a:pt x="30353" y="246052"/>
                </a:lnTo>
                <a:lnTo>
                  <a:pt x="22861" y="2514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1"/>
          <p:cNvSpPr/>
          <p:nvPr/>
        </p:nvSpPr>
        <p:spPr>
          <a:xfrm>
            <a:off x="2263140" y="5646419"/>
            <a:ext cx="194124" cy="386974"/>
          </a:xfrm>
          <a:custGeom>
            <a:avLst/>
            <a:gdLst/>
            <a:ahLst/>
            <a:cxnLst/>
            <a:rect l="0" t="0" r="0" b="0"/>
            <a:pathLst>
              <a:path w="194124" h="386974">
                <a:moveTo>
                  <a:pt x="0" y="0"/>
                </a:moveTo>
                <a:lnTo>
                  <a:pt x="0" y="38159"/>
                </a:lnTo>
                <a:lnTo>
                  <a:pt x="3386" y="49133"/>
                </a:lnTo>
                <a:lnTo>
                  <a:pt x="7855" y="61207"/>
                </a:lnTo>
                <a:lnTo>
                  <a:pt x="9841" y="70806"/>
                </a:lnTo>
                <a:lnTo>
                  <a:pt x="11640" y="77685"/>
                </a:lnTo>
                <a:lnTo>
                  <a:pt x="14110" y="86080"/>
                </a:lnTo>
                <a:lnTo>
                  <a:pt x="17027" y="95487"/>
                </a:lnTo>
                <a:lnTo>
                  <a:pt x="20241" y="104298"/>
                </a:lnTo>
                <a:lnTo>
                  <a:pt x="23654" y="112712"/>
                </a:lnTo>
                <a:lnTo>
                  <a:pt x="27199" y="120861"/>
                </a:lnTo>
                <a:lnTo>
                  <a:pt x="29563" y="128835"/>
                </a:lnTo>
                <a:lnTo>
                  <a:pt x="31138" y="136690"/>
                </a:lnTo>
                <a:lnTo>
                  <a:pt x="32189" y="144467"/>
                </a:lnTo>
                <a:lnTo>
                  <a:pt x="34159" y="152191"/>
                </a:lnTo>
                <a:lnTo>
                  <a:pt x="36743" y="159881"/>
                </a:lnTo>
                <a:lnTo>
                  <a:pt x="39735" y="167547"/>
                </a:lnTo>
                <a:lnTo>
                  <a:pt x="41730" y="175198"/>
                </a:lnTo>
                <a:lnTo>
                  <a:pt x="43060" y="182839"/>
                </a:lnTo>
                <a:lnTo>
                  <a:pt x="43946" y="190473"/>
                </a:lnTo>
                <a:lnTo>
                  <a:pt x="45808" y="199372"/>
                </a:lnTo>
                <a:lnTo>
                  <a:pt x="48318" y="209115"/>
                </a:lnTo>
                <a:lnTo>
                  <a:pt x="51262" y="219420"/>
                </a:lnTo>
                <a:lnTo>
                  <a:pt x="53225" y="228830"/>
                </a:lnTo>
                <a:lnTo>
                  <a:pt x="54533" y="237644"/>
                </a:lnTo>
                <a:lnTo>
                  <a:pt x="55405" y="246059"/>
                </a:lnTo>
                <a:lnTo>
                  <a:pt x="57257" y="254210"/>
                </a:lnTo>
                <a:lnTo>
                  <a:pt x="59761" y="262183"/>
                </a:lnTo>
                <a:lnTo>
                  <a:pt x="62700" y="270039"/>
                </a:lnTo>
                <a:lnTo>
                  <a:pt x="64660" y="277816"/>
                </a:lnTo>
                <a:lnTo>
                  <a:pt x="65967" y="285541"/>
                </a:lnTo>
                <a:lnTo>
                  <a:pt x="66838" y="293230"/>
                </a:lnTo>
                <a:lnTo>
                  <a:pt x="67805" y="305162"/>
                </a:lnTo>
                <a:lnTo>
                  <a:pt x="68235" y="315968"/>
                </a:lnTo>
                <a:lnTo>
                  <a:pt x="68512" y="343601"/>
                </a:lnTo>
                <a:lnTo>
                  <a:pt x="68534" y="350987"/>
                </a:lnTo>
                <a:lnTo>
                  <a:pt x="67279" y="357181"/>
                </a:lnTo>
                <a:lnTo>
                  <a:pt x="62499" y="367451"/>
                </a:lnTo>
                <a:lnTo>
                  <a:pt x="60716" y="369428"/>
                </a:lnTo>
                <a:lnTo>
                  <a:pt x="59527" y="369475"/>
                </a:lnTo>
                <a:lnTo>
                  <a:pt x="56936" y="366141"/>
                </a:lnTo>
                <a:lnTo>
                  <a:pt x="51551" y="360426"/>
                </a:lnTo>
                <a:lnTo>
                  <a:pt x="49607" y="357125"/>
                </a:lnTo>
                <a:lnTo>
                  <a:pt x="47448" y="350069"/>
                </a:lnTo>
                <a:lnTo>
                  <a:pt x="46232" y="338957"/>
                </a:lnTo>
                <a:lnTo>
                  <a:pt x="45947" y="328025"/>
                </a:lnTo>
                <a:lnTo>
                  <a:pt x="45764" y="300310"/>
                </a:lnTo>
                <a:lnTo>
                  <a:pt x="47020" y="291647"/>
                </a:lnTo>
                <a:lnTo>
                  <a:pt x="49126" y="282061"/>
                </a:lnTo>
                <a:lnTo>
                  <a:pt x="51801" y="271861"/>
                </a:lnTo>
                <a:lnTo>
                  <a:pt x="54854" y="262521"/>
                </a:lnTo>
                <a:lnTo>
                  <a:pt x="58159" y="253754"/>
                </a:lnTo>
                <a:lnTo>
                  <a:pt x="61633" y="245369"/>
                </a:lnTo>
                <a:lnTo>
                  <a:pt x="63948" y="237240"/>
                </a:lnTo>
                <a:lnTo>
                  <a:pt x="65492" y="229280"/>
                </a:lnTo>
                <a:lnTo>
                  <a:pt x="66521" y="221434"/>
                </a:lnTo>
                <a:lnTo>
                  <a:pt x="68477" y="214932"/>
                </a:lnTo>
                <a:lnTo>
                  <a:pt x="74038" y="204323"/>
                </a:lnTo>
                <a:lnTo>
                  <a:pt x="77298" y="199715"/>
                </a:lnTo>
                <a:lnTo>
                  <a:pt x="80742" y="195374"/>
                </a:lnTo>
                <a:lnTo>
                  <a:pt x="84308" y="191209"/>
                </a:lnTo>
                <a:lnTo>
                  <a:pt x="89225" y="187163"/>
                </a:lnTo>
                <a:lnTo>
                  <a:pt x="95043" y="183195"/>
                </a:lnTo>
                <a:lnTo>
                  <a:pt x="101462" y="179281"/>
                </a:lnTo>
                <a:lnTo>
                  <a:pt x="107011" y="175400"/>
                </a:lnTo>
                <a:lnTo>
                  <a:pt x="111981" y="171544"/>
                </a:lnTo>
                <a:lnTo>
                  <a:pt x="116563" y="167703"/>
                </a:lnTo>
                <a:lnTo>
                  <a:pt x="122159" y="165142"/>
                </a:lnTo>
                <a:lnTo>
                  <a:pt x="128429" y="163435"/>
                </a:lnTo>
                <a:lnTo>
                  <a:pt x="135149" y="162297"/>
                </a:lnTo>
                <a:lnTo>
                  <a:pt x="140899" y="161538"/>
                </a:lnTo>
                <a:lnTo>
                  <a:pt x="146003" y="161032"/>
                </a:lnTo>
                <a:lnTo>
                  <a:pt x="150675" y="160695"/>
                </a:lnTo>
                <a:lnTo>
                  <a:pt x="155060" y="161740"/>
                </a:lnTo>
                <a:lnTo>
                  <a:pt x="159253" y="163706"/>
                </a:lnTo>
                <a:lnTo>
                  <a:pt x="169040" y="169921"/>
                </a:lnTo>
                <a:lnTo>
                  <a:pt x="173766" y="174157"/>
                </a:lnTo>
                <a:lnTo>
                  <a:pt x="183566" y="183683"/>
                </a:lnTo>
                <a:lnTo>
                  <a:pt x="187147" y="187225"/>
                </a:lnTo>
                <a:lnTo>
                  <a:pt x="189535" y="192127"/>
                </a:lnTo>
                <a:lnTo>
                  <a:pt x="191126" y="197935"/>
                </a:lnTo>
                <a:lnTo>
                  <a:pt x="192895" y="209891"/>
                </a:lnTo>
                <a:lnTo>
                  <a:pt x="193681" y="219439"/>
                </a:lnTo>
                <a:lnTo>
                  <a:pt x="194030" y="231302"/>
                </a:lnTo>
                <a:lnTo>
                  <a:pt x="194123" y="238022"/>
                </a:lnTo>
                <a:lnTo>
                  <a:pt x="192915" y="243771"/>
                </a:lnTo>
                <a:lnTo>
                  <a:pt x="188187" y="253546"/>
                </a:lnTo>
                <a:lnTo>
                  <a:pt x="181852" y="265511"/>
                </a:lnTo>
                <a:lnTo>
                  <a:pt x="178384" y="272258"/>
                </a:lnTo>
                <a:lnTo>
                  <a:pt x="174532" y="283141"/>
                </a:lnTo>
                <a:lnTo>
                  <a:pt x="171549" y="293480"/>
                </a:lnTo>
                <a:lnTo>
                  <a:pt x="168976" y="299794"/>
                </a:lnTo>
                <a:lnTo>
                  <a:pt x="165990" y="306543"/>
                </a:lnTo>
                <a:lnTo>
                  <a:pt x="161460" y="312312"/>
                </a:lnTo>
                <a:lnTo>
                  <a:pt x="155900" y="317428"/>
                </a:lnTo>
                <a:lnTo>
                  <a:pt x="149653" y="322109"/>
                </a:lnTo>
                <a:lnTo>
                  <a:pt x="144219" y="326499"/>
                </a:lnTo>
                <a:lnTo>
                  <a:pt x="139326" y="330697"/>
                </a:lnTo>
                <a:lnTo>
                  <a:pt x="134794" y="334765"/>
                </a:lnTo>
                <a:lnTo>
                  <a:pt x="126371" y="342671"/>
                </a:lnTo>
                <a:lnTo>
                  <a:pt x="110616" y="358095"/>
                </a:lnTo>
                <a:lnTo>
                  <a:pt x="108034" y="361920"/>
                </a:lnTo>
                <a:lnTo>
                  <a:pt x="105165" y="369557"/>
                </a:lnTo>
                <a:lnTo>
                  <a:pt x="103130" y="372101"/>
                </a:lnTo>
                <a:lnTo>
                  <a:pt x="100503" y="373798"/>
                </a:lnTo>
                <a:lnTo>
                  <a:pt x="97482" y="374928"/>
                </a:lnTo>
                <a:lnTo>
                  <a:pt x="94198" y="375683"/>
                </a:lnTo>
                <a:lnTo>
                  <a:pt x="90738" y="376185"/>
                </a:lnTo>
                <a:lnTo>
                  <a:pt x="87162" y="376520"/>
                </a:lnTo>
                <a:lnTo>
                  <a:pt x="80968" y="378014"/>
                </a:lnTo>
                <a:lnTo>
                  <a:pt x="73029" y="380279"/>
                </a:lnTo>
                <a:lnTo>
                  <a:pt x="51114" y="386973"/>
                </a:lnTo>
                <a:lnTo>
                  <a:pt x="49316" y="386252"/>
                </a:lnTo>
                <a:lnTo>
                  <a:pt x="48117" y="384502"/>
                </a:lnTo>
                <a:lnTo>
                  <a:pt x="4572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02"/>
          <p:cNvSpPr/>
          <p:nvPr/>
        </p:nvSpPr>
        <p:spPr>
          <a:xfrm>
            <a:off x="2526517" y="5744727"/>
            <a:ext cx="182394" cy="250718"/>
          </a:xfrm>
          <a:custGeom>
            <a:avLst/>
            <a:gdLst/>
            <a:ahLst/>
            <a:cxnLst/>
            <a:rect l="0" t="0" r="0" b="0"/>
            <a:pathLst>
              <a:path w="182394" h="250718">
                <a:moveTo>
                  <a:pt x="102383" y="38852"/>
                </a:moveTo>
                <a:lnTo>
                  <a:pt x="92541" y="29011"/>
                </a:lnTo>
                <a:lnTo>
                  <a:pt x="88272" y="28129"/>
                </a:lnTo>
                <a:lnTo>
                  <a:pt x="85356" y="27893"/>
                </a:lnTo>
                <a:lnTo>
                  <a:pt x="83411" y="26466"/>
                </a:lnTo>
                <a:lnTo>
                  <a:pt x="82115" y="24245"/>
                </a:lnTo>
                <a:lnTo>
                  <a:pt x="81251" y="21494"/>
                </a:lnTo>
                <a:lnTo>
                  <a:pt x="79405" y="19660"/>
                </a:lnTo>
                <a:lnTo>
                  <a:pt x="76904" y="18437"/>
                </a:lnTo>
                <a:lnTo>
                  <a:pt x="73967" y="17622"/>
                </a:lnTo>
                <a:lnTo>
                  <a:pt x="70739" y="18349"/>
                </a:lnTo>
                <a:lnTo>
                  <a:pt x="67317" y="20104"/>
                </a:lnTo>
                <a:lnTo>
                  <a:pt x="58767" y="25977"/>
                </a:lnTo>
                <a:lnTo>
                  <a:pt x="54211" y="26780"/>
                </a:lnTo>
                <a:lnTo>
                  <a:pt x="51218" y="26994"/>
                </a:lnTo>
                <a:lnTo>
                  <a:pt x="47953" y="28407"/>
                </a:lnTo>
                <a:lnTo>
                  <a:pt x="44506" y="30619"/>
                </a:lnTo>
                <a:lnTo>
                  <a:pt x="40938" y="33363"/>
                </a:lnTo>
                <a:lnTo>
                  <a:pt x="38560" y="36463"/>
                </a:lnTo>
                <a:lnTo>
                  <a:pt x="36974" y="39799"/>
                </a:lnTo>
                <a:lnTo>
                  <a:pt x="35917" y="43294"/>
                </a:lnTo>
                <a:lnTo>
                  <a:pt x="31356" y="50563"/>
                </a:lnTo>
                <a:lnTo>
                  <a:pt x="28361" y="54280"/>
                </a:lnTo>
                <a:lnTo>
                  <a:pt x="25095" y="60567"/>
                </a:lnTo>
                <a:lnTo>
                  <a:pt x="21648" y="68569"/>
                </a:lnTo>
                <a:lnTo>
                  <a:pt x="18079" y="77714"/>
                </a:lnTo>
                <a:lnTo>
                  <a:pt x="15700" y="85080"/>
                </a:lnTo>
                <a:lnTo>
                  <a:pt x="14114" y="91260"/>
                </a:lnTo>
                <a:lnTo>
                  <a:pt x="13057" y="96652"/>
                </a:lnTo>
                <a:lnTo>
                  <a:pt x="12352" y="102785"/>
                </a:lnTo>
                <a:lnTo>
                  <a:pt x="11882" y="109414"/>
                </a:lnTo>
                <a:lnTo>
                  <a:pt x="11569" y="116374"/>
                </a:lnTo>
                <a:lnTo>
                  <a:pt x="10090" y="123553"/>
                </a:lnTo>
                <a:lnTo>
                  <a:pt x="7834" y="130880"/>
                </a:lnTo>
                <a:lnTo>
                  <a:pt x="5061" y="138304"/>
                </a:lnTo>
                <a:lnTo>
                  <a:pt x="3211" y="147063"/>
                </a:lnTo>
                <a:lnTo>
                  <a:pt x="1978" y="156713"/>
                </a:lnTo>
                <a:lnTo>
                  <a:pt x="1156" y="166956"/>
                </a:lnTo>
                <a:lnTo>
                  <a:pt x="608" y="176325"/>
                </a:lnTo>
                <a:lnTo>
                  <a:pt x="0" y="193508"/>
                </a:lnTo>
                <a:lnTo>
                  <a:pt x="1107" y="200376"/>
                </a:lnTo>
                <a:lnTo>
                  <a:pt x="3116" y="206225"/>
                </a:lnTo>
                <a:lnTo>
                  <a:pt x="5725" y="211394"/>
                </a:lnTo>
                <a:lnTo>
                  <a:pt x="8734" y="216110"/>
                </a:lnTo>
                <a:lnTo>
                  <a:pt x="12010" y="220524"/>
                </a:lnTo>
                <a:lnTo>
                  <a:pt x="15464" y="224737"/>
                </a:lnTo>
                <a:lnTo>
                  <a:pt x="17767" y="228815"/>
                </a:lnTo>
                <a:lnTo>
                  <a:pt x="19302" y="232805"/>
                </a:lnTo>
                <a:lnTo>
                  <a:pt x="20326" y="236733"/>
                </a:lnTo>
                <a:lnTo>
                  <a:pt x="22278" y="239353"/>
                </a:lnTo>
                <a:lnTo>
                  <a:pt x="24849" y="241100"/>
                </a:lnTo>
                <a:lnTo>
                  <a:pt x="27834" y="242264"/>
                </a:lnTo>
                <a:lnTo>
                  <a:pt x="32363" y="244310"/>
                </a:lnTo>
                <a:lnTo>
                  <a:pt x="44170" y="249971"/>
                </a:lnTo>
                <a:lnTo>
                  <a:pt x="48334" y="250717"/>
                </a:lnTo>
                <a:lnTo>
                  <a:pt x="51110" y="249946"/>
                </a:lnTo>
                <a:lnTo>
                  <a:pt x="52961" y="248161"/>
                </a:lnTo>
                <a:lnTo>
                  <a:pt x="55465" y="246972"/>
                </a:lnTo>
                <a:lnTo>
                  <a:pt x="58404" y="246179"/>
                </a:lnTo>
                <a:lnTo>
                  <a:pt x="61634" y="245650"/>
                </a:lnTo>
                <a:lnTo>
                  <a:pt x="65057" y="244027"/>
                </a:lnTo>
                <a:lnTo>
                  <a:pt x="68609" y="241676"/>
                </a:lnTo>
                <a:lnTo>
                  <a:pt x="72247" y="238838"/>
                </a:lnTo>
                <a:lnTo>
                  <a:pt x="75942" y="235676"/>
                </a:lnTo>
                <a:lnTo>
                  <a:pt x="79676" y="232298"/>
                </a:lnTo>
                <a:lnTo>
                  <a:pt x="83434" y="228776"/>
                </a:lnTo>
                <a:lnTo>
                  <a:pt x="87210" y="223889"/>
                </a:lnTo>
                <a:lnTo>
                  <a:pt x="90998" y="218090"/>
                </a:lnTo>
                <a:lnTo>
                  <a:pt x="94793" y="211685"/>
                </a:lnTo>
                <a:lnTo>
                  <a:pt x="97323" y="204873"/>
                </a:lnTo>
                <a:lnTo>
                  <a:pt x="99009" y="197793"/>
                </a:lnTo>
                <a:lnTo>
                  <a:pt x="100134" y="190533"/>
                </a:lnTo>
                <a:lnTo>
                  <a:pt x="102153" y="183153"/>
                </a:lnTo>
                <a:lnTo>
                  <a:pt x="104770" y="175693"/>
                </a:lnTo>
                <a:lnTo>
                  <a:pt x="107784" y="168179"/>
                </a:lnTo>
                <a:lnTo>
                  <a:pt x="109793" y="158090"/>
                </a:lnTo>
                <a:lnTo>
                  <a:pt x="111133" y="146284"/>
                </a:lnTo>
                <a:lnTo>
                  <a:pt x="112026" y="133334"/>
                </a:lnTo>
                <a:lnTo>
                  <a:pt x="113892" y="119620"/>
                </a:lnTo>
                <a:lnTo>
                  <a:pt x="116405" y="105398"/>
                </a:lnTo>
                <a:lnTo>
                  <a:pt x="119351" y="90836"/>
                </a:lnTo>
                <a:lnTo>
                  <a:pt x="121315" y="78588"/>
                </a:lnTo>
                <a:lnTo>
                  <a:pt x="122624" y="67883"/>
                </a:lnTo>
                <a:lnTo>
                  <a:pt x="123497" y="58206"/>
                </a:lnTo>
                <a:lnTo>
                  <a:pt x="124079" y="49215"/>
                </a:lnTo>
                <a:lnTo>
                  <a:pt x="124726" y="32452"/>
                </a:lnTo>
                <a:lnTo>
                  <a:pt x="125089" y="14802"/>
                </a:lnTo>
                <a:lnTo>
                  <a:pt x="125197" y="1528"/>
                </a:lnTo>
                <a:lnTo>
                  <a:pt x="126482" y="0"/>
                </a:lnTo>
                <a:lnTo>
                  <a:pt x="128609" y="251"/>
                </a:lnTo>
                <a:lnTo>
                  <a:pt x="135080" y="3711"/>
                </a:lnTo>
                <a:lnTo>
                  <a:pt x="134341" y="7805"/>
                </a:lnTo>
                <a:lnTo>
                  <a:pt x="132578" y="14344"/>
                </a:lnTo>
                <a:lnTo>
                  <a:pt x="130133" y="22513"/>
                </a:lnTo>
                <a:lnTo>
                  <a:pt x="128503" y="30500"/>
                </a:lnTo>
                <a:lnTo>
                  <a:pt x="127416" y="38364"/>
                </a:lnTo>
                <a:lnTo>
                  <a:pt x="126691" y="46147"/>
                </a:lnTo>
                <a:lnTo>
                  <a:pt x="127479" y="55146"/>
                </a:lnTo>
                <a:lnTo>
                  <a:pt x="129273" y="64955"/>
                </a:lnTo>
                <a:lnTo>
                  <a:pt x="131740" y="75304"/>
                </a:lnTo>
                <a:lnTo>
                  <a:pt x="133384" y="87283"/>
                </a:lnTo>
                <a:lnTo>
                  <a:pt x="134480" y="100350"/>
                </a:lnTo>
                <a:lnTo>
                  <a:pt x="135698" y="125874"/>
                </a:lnTo>
                <a:lnTo>
                  <a:pt x="136240" y="145685"/>
                </a:lnTo>
                <a:lnTo>
                  <a:pt x="137654" y="155794"/>
                </a:lnTo>
                <a:lnTo>
                  <a:pt x="139867" y="166344"/>
                </a:lnTo>
                <a:lnTo>
                  <a:pt x="142612" y="177187"/>
                </a:lnTo>
                <a:lnTo>
                  <a:pt x="144442" y="185685"/>
                </a:lnTo>
                <a:lnTo>
                  <a:pt x="145662" y="192621"/>
                </a:lnTo>
                <a:lnTo>
                  <a:pt x="146476" y="198514"/>
                </a:lnTo>
                <a:lnTo>
                  <a:pt x="148288" y="203714"/>
                </a:lnTo>
                <a:lnTo>
                  <a:pt x="150766" y="208450"/>
                </a:lnTo>
                <a:lnTo>
                  <a:pt x="157801" y="219108"/>
                </a:lnTo>
                <a:lnTo>
                  <a:pt x="160918" y="219983"/>
                </a:lnTo>
                <a:lnTo>
                  <a:pt x="165536" y="220567"/>
                </a:lnTo>
                <a:lnTo>
                  <a:pt x="182393" y="221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03"/>
          <p:cNvSpPr/>
          <p:nvPr/>
        </p:nvSpPr>
        <p:spPr>
          <a:xfrm>
            <a:off x="2788965" y="5682510"/>
            <a:ext cx="354286" cy="329604"/>
          </a:xfrm>
          <a:custGeom>
            <a:avLst/>
            <a:gdLst/>
            <a:ahLst/>
            <a:cxnLst/>
            <a:rect l="0" t="0" r="0" b="0"/>
            <a:pathLst>
              <a:path w="354286" h="329604">
                <a:moveTo>
                  <a:pt x="45674" y="32490"/>
                </a:moveTo>
                <a:lnTo>
                  <a:pt x="33539" y="32490"/>
                </a:lnTo>
                <a:lnTo>
                  <a:pt x="29964" y="33760"/>
                </a:lnTo>
                <a:lnTo>
                  <a:pt x="27581" y="35876"/>
                </a:lnTo>
                <a:lnTo>
                  <a:pt x="23663" y="41615"/>
                </a:lnTo>
                <a:lnTo>
                  <a:pt x="17688" y="48398"/>
                </a:lnTo>
                <a:lnTo>
                  <a:pt x="15587" y="51985"/>
                </a:lnTo>
                <a:lnTo>
                  <a:pt x="13252" y="59357"/>
                </a:lnTo>
                <a:lnTo>
                  <a:pt x="8828" y="66868"/>
                </a:lnTo>
                <a:lnTo>
                  <a:pt x="5870" y="70648"/>
                </a:lnTo>
                <a:lnTo>
                  <a:pt x="2584" y="78236"/>
                </a:lnTo>
                <a:lnTo>
                  <a:pt x="1123" y="85841"/>
                </a:lnTo>
                <a:lnTo>
                  <a:pt x="301" y="95993"/>
                </a:lnTo>
                <a:lnTo>
                  <a:pt x="23" y="103453"/>
                </a:lnTo>
                <a:lnTo>
                  <a:pt x="0" y="106469"/>
                </a:lnTo>
                <a:lnTo>
                  <a:pt x="1255" y="108479"/>
                </a:lnTo>
                <a:lnTo>
                  <a:pt x="3362" y="109819"/>
                </a:lnTo>
                <a:lnTo>
                  <a:pt x="9089" y="111308"/>
                </a:lnTo>
                <a:lnTo>
                  <a:pt x="15868" y="111970"/>
                </a:lnTo>
                <a:lnTo>
                  <a:pt x="19453" y="113416"/>
                </a:lnTo>
                <a:lnTo>
                  <a:pt x="29298" y="120250"/>
                </a:lnTo>
                <a:lnTo>
                  <a:pt x="39661" y="129513"/>
                </a:lnTo>
                <a:lnTo>
                  <a:pt x="49775" y="136148"/>
                </a:lnTo>
                <a:lnTo>
                  <a:pt x="56028" y="139695"/>
                </a:lnTo>
                <a:lnTo>
                  <a:pt x="61467" y="144600"/>
                </a:lnTo>
                <a:lnTo>
                  <a:pt x="66363" y="150410"/>
                </a:lnTo>
                <a:lnTo>
                  <a:pt x="70897" y="156823"/>
                </a:lnTo>
                <a:lnTo>
                  <a:pt x="73919" y="162368"/>
                </a:lnTo>
                <a:lnTo>
                  <a:pt x="77278" y="171917"/>
                </a:lnTo>
                <a:lnTo>
                  <a:pt x="78771" y="180394"/>
                </a:lnTo>
                <a:lnTo>
                  <a:pt x="79434" y="189665"/>
                </a:lnTo>
                <a:lnTo>
                  <a:pt x="79729" y="202252"/>
                </a:lnTo>
                <a:lnTo>
                  <a:pt x="79944" y="246036"/>
                </a:lnTo>
                <a:lnTo>
                  <a:pt x="78681" y="252324"/>
                </a:lnTo>
                <a:lnTo>
                  <a:pt x="76569" y="257785"/>
                </a:lnTo>
                <a:lnTo>
                  <a:pt x="73891" y="262697"/>
                </a:lnTo>
                <a:lnTo>
                  <a:pt x="69565" y="269781"/>
                </a:lnTo>
                <a:lnTo>
                  <a:pt x="57986" y="287812"/>
                </a:lnTo>
                <a:lnTo>
                  <a:pt x="53882" y="295415"/>
                </a:lnTo>
                <a:lnTo>
                  <a:pt x="51146" y="301753"/>
                </a:lnTo>
                <a:lnTo>
                  <a:pt x="49322" y="307248"/>
                </a:lnTo>
                <a:lnTo>
                  <a:pt x="43909" y="316742"/>
                </a:lnTo>
                <a:lnTo>
                  <a:pt x="40688" y="321051"/>
                </a:lnTo>
                <a:lnTo>
                  <a:pt x="37270" y="323924"/>
                </a:lnTo>
                <a:lnTo>
                  <a:pt x="33722" y="325839"/>
                </a:lnTo>
                <a:lnTo>
                  <a:pt x="26392" y="327967"/>
                </a:lnTo>
                <a:lnTo>
                  <a:pt x="18901" y="328913"/>
                </a:lnTo>
                <a:lnTo>
                  <a:pt x="11339" y="329333"/>
                </a:lnTo>
                <a:lnTo>
                  <a:pt x="2203" y="329603"/>
                </a:lnTo>
                <a:lnTo>
                  <a:pt x="1454" y="328355"/>
                </a:lnTo>
                <a:lnTo>
                  <a:pt x="621" y="323582"/>
                </a:lnTo>
                <a:lnTo>
                  <a:pt x="152" y="313755"/>
                </a:lnTo>
                <a:lnTo>
                  <a:pt x="1356" y="310170"/>
                </a:lnTo>
                <a:lnTo>
                  <a:pt x="6081" y="302800"/>
                </a:lnTo>
                <a:lnTo>
                  <a:pt x="15801" y="295291"/>
                </a:lnTo>
                <a:lnTo>
                  <a:pt x="21949" y="291510"/>
                </a:lnTo>
                <a:lnTo>
                  <a:pt x="32167" y="287310"/>
                </a:lnTo>
                <a:lnTo>
                  <a:pt x="36669" y="286190"/>
                </a:lnTo>
                <a:lnTo>
                  <a:pt x="42211" y="282903"/>
                </a:lnTo>
                <a:lnTo>
                  <a:pt x="48446" y="278171"/>
                </a:lnTo>
                <a:lnTo>
                  <a:pt x="55142" y="272478"/>
                </a:lnTo>
                <a:lnTo>
                  <a:pt x="62146" y="268682"/>
                </a:lnTo>
                <a:lnTo>
                  <a:pt x="69356" y="266151"/>
                </a:lnTo>
                <a:lnTo>
                  <a:pt x="76702" y="264464"/>
                </a:lnTo>
                <a:lnTo>
                  <a:pt x="82869" y="262069"/>
                </a:lnTo>
                <a:lnTo>
                  <a:pt x="93109" y="256021"/>
                </a:lnTo>
                <a:lnTo>
                  <a:pt x="98887" y="252631"/>
                </a:lnTo>
                <a:lnTo>
                  <a:pt x="105280" y="249101"/>
                </a:lnTo>
                <a:lnTo>
                  <a:pt x="112081" y="245476"/>
                </a:lnTo>
                <a:lnTo>
                  <a:pt x="123025" y="238064"/>
                </a:lnTo>
                <a:lnTo>
                  <a:pt x="132123" y="230536"/>
                </a:lnTo>
                <a:lnTo>
                  <a:pt x="140399" y="222957"/>
                </a:lnTo>
                <a:lnTo>
                  <a:pt x="152199" y="211550"/>
                </a:lnTo>
                <a:lnTo>
                  <a:pt x="157331" y="207743"/>
                </a:lnTo>
                <a:lnTo>
                  <a:pt x="163292" y="203935"/>
                </a:lnTo>
                <a:lnTo>
                  <a:pt x="169806" y="200127"/>
                </a:lnTo>
                <a:lnTo>
                  <a:pt x="180431" y="192508"/>
                </a:lnTo>
                <a:lnTo>
                  <a:pt x="189386" y="184889"/>
                </a:lnTo>
                <a:lnTo>
                  <a:pt x="197600" y="177269"/>
                </a:lnTo>
                <a:lnTo>
                  <a:pt x="209364" y="165839"/>
                </a:lnTo>
                <a:lnTo>
                  <a:pt x="211951" y="162030"/>
                </a:lnTo>
                <a:lnTo>
                  <a:pt x="214825" y="154409"/>
                </a:lnTo>
                <a:lnTo>
                  <a:pt x="218132" y="146790"/>
                </a:lnTo>
                <a:lnTo>
                  <a:pt x="228579" y="124776"/>
                </a:lnTo>
                <a:lnTo>
                  <a:pt x="232381" y="115604"/>
                </a:lnTo>
                <a:lnTo>
                  <a:pt x="234915" y="108219"/>
                </a:lnTo>
                <a:lnTo>
                  <a:pt x="236605" y="102026"/>
                </a:lnTo>
                <a:lnTo>
                  <a:pt x="237732" y="95357"/>
                </a:lnTo>
                <a:lnTo>
                  <a:pt x="238482" y="88371"/>
                </a:lnTo>
                <a:lnTo>
                  <a:pt x="238983" y="81174"/>
                </a:lnTo>
                <a:lnTo>
                  <a:pt x="239539" y="69790"/>
                </a:lnTo>
                <a:lnTo>
                  <a:pt x="239688" y="64977"/>
                </a:lnTo>
                <a:lnTo>
                  <a:pt x="241057" y="59227"/>
                </a:lnTo>
                <a:lnTo>
                  <a:pt x="243239" y="52855"/>
                </a:lnTo>
                <a:lnTo>
                  <a:pt x="245965" y="46066"/>
                </a:lnTo>
                <a:lnTo>
                  <a:pt x="246511" y="40271"/>
                </a:lnTo>
                <a:lnTo>
                  <a:pt x="245606" y="35137"/>
                </a:lnTo>
                <a:lnTo>
                  <a:pt x="242483" y="26046"/>
                </a:lnTo>
                <a:lnTo>
                  <a:pt x="241095" y="17773"/>
                </a:lnTo>
                <a:lnTo>
                  <a:pt x="240204" y="9968"/>
                </a:lnTo>
                <a:lnTo>
                  <a:pt x="240082" y="4276"/>
                </a:lnTo>
                <a:lnTo>
                  <a:pt x="238780" y="2251"/>
                </a:lnTo>
                <a:lnTo>
                  <a:pt x="236641" y="900"/>
                </a:lnTo>
                <a:lnTo>
                  <a:pt x="233946" y="0"/>
                </a:lnTo>
                <a:lnTo>
                  <a:pt x="232149" y="670"/>
                </a:lnTo>
                <a:lnTo>
                  <a:pt x="230951" y="2387"/>
                </a:lnTo>
                <a:lnTo>
                  <a:pt x="230152" y="4801"/>
                </a:lnTo>
                <a:lnTo>
                  <a:pt x="228349" y="6410"/>
                </a:lnTo>
                <a:lnTo>
                  <a:pt x="225878" y="7483"/>
                </a:lnTo>
                <a:lnTo>
                  <a:pt x="222960" y="8198"/>
                </a:lnTo>
                <a:lnTo>
                  <a:pt x="219745" y="12485"/>
                </a:lnTo>
                <a:lnTo>
                  <a:pt x="216331" y="19153"/>
                </a:lnTo>
                <a:lnTo>
                  <a:pt x="212786" y="27409"/>
                </a:lnTo>
                <a:lnTo>
                  <a:pt x="210422" y="35452"/>
                </a:lnTo>
                <a:lnTo>
                  <a:pt x="208846" y="43355"/>
                </a:lnTo>
                <a:lnTo>
                  <a:pt x="207796" y="51163"/>
                </a:lnTo>
                <a:lnTo>
                  <a:pt x="205825" y="57639"/>
                </a:lnTo>
                <a:lnTo>
                  <a:pt x="203242" y="63226"/>
                </a:lnTo>
                <a:lnTo>
                  <a:pt x="200249" y="68220"/>
                </a:lnTo>
                <a:lnTo>
                  <a:pt x="198254" y="74090"/>
                </a:lnTo>
                <a:lnTo>
                  <a:pt x="196925" y="80543"/>
                </a:lnTo>
                <a:lnTo>
                  <a:pt x="196038" y="87385"/>
                </a:lnTo>
                <a:lnTo>
                  <a:pt x="195447" y="94486"/>
                </a:lnTo>
                <a:lnTo>
                  <a:pt x="195053" y="101761"/>
                </a:lnTo>
                <a:lnTo>
                  <a:pt x="194790" y="109150"/>
                </a:lnTo>
                <a:lnTo>
                  <a:pt x="194420" y="143821"/>
                </a:lnTo>
                <a:lnTo>
                  <a:pt x="195638" y="154971"/>
                </a:lnTo>
                <a:lnTo>
                  <a:pt x="197720" y="164944"/>
                </a:lnTo>
                <a:lnTo>
                  <a:pt x="200379" y="174132"/>
                </a:lnTo>
                <a:lnTo>
                  <a:pt x="203421" y="182798"/>
                </a:lnTo>
                <a:lnTo>
                  <a:pt x="206719" y="191115"/>
                </a:lnTo>
                <a:lnTo>
                  <a:pt x="210187" y="199200"/>
                </a:lnTo>
                <a:lnTo>
                  <a:pt x="212500" y="205860"/>
                </a:lnTo>
                <a:lnTo>
                  <a:pt x="214041" y="211570"/>
                </a:lnTo>
                <a:lnTo>
                  <a:pt x="215069" y="216647"/>
                </a:lnTo>
                <a:lnTo>
                  <a:pt x="219598" y="225673"/>
                </a:lnTo>
                <a:lnTo>
                  <a:pt x="225844" y="233919"/>
                </a:lnTo>
                <a:lnTo>
                  <a:pt x="232853" y="241817"/>
                </a:lnTo>
                <a:lnTo>
                  <a:pt x="240202" y="249560"/>
                </a:lnTo>
                <a:lnTo>
                  <a:pt x="243939" y="253404"/>
                </a:lnTo>
                <a:lnTo>
                  <a:pt x="247701" y="255965"/>
                </a:lnTo>
                <a:lnTo>
                  <a:pt x="255267" y="258812"/>
                </a:lnTo>
                <a:lnTo>
                  <a:pt x="262864" y="263464"/>
                </a:lnTo>
                <a:lnTo>
                  <a:pt x="266667" y="266482"/>
                </a:lnTo>
                <a:lnTo>
                  <a:pt x="270473" y="267225"/>
                </a:lnTo>
                <a:lnTo>
                  <a:pt x="274280" y="266450"/>
                </a:lnTo>
                <a:lnTo>
                  <a:pt x="281897" y="263472"/>
                </a:lnTo>
                <a:lnTo>
                  <a:pt x="289516" y="262148"/>
                </a:lnTo>
                <a:lnTo>
                  <a:pt x="297135" y="261560"/>
                </a:lnTo>
                <a:lnTo>
                  <a:pt x="300945" y="261403"/>
                </a:lnTo>
                <a:lnTo>
                  <a:pt x="304755" y="260028"/>
                </a:lnTo>
                <a:lnTo>
                  <a:pt x="312375" y="255115"/>
                </a:lnTo>
                <a:lnTo>
                  <a:pt x="319995" y="248697"/>
                </a:lnTo>
                <a:lnTo>
                  <a:pt x="328885" y="240342"/>
                </a:lnTo>
                <a:lnTo>
                  <a:pt x="354285" y="2153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4"/>
          <p:cNvSpPr/>
          <p:nvPr/>
        </p:nvSpPr>
        <p:spPr>
          <a:xfrm>
            <a:off x="3305022" y="5623559"/>
            <a:ext cx="146838" cy="283684"/>
          </a:xfrm>
          <a:custGeom>
            <a:avLst/>
            <a:gdLst/>
            <a:ahLst/>
            <a:cxnLst/>
            <a:rect l="0" t="0" r="0" b="0"/>
            <a:pathLst>
              <a:path w="146838" h="283684">
                <a:moveTo>
                  <a:pt x="112548" y="0"/>
                </a:moveTo>
                <a:lnTo>
                  <a:pt x="96639" y="0"/>
                </a:lnTo>
                <a:lnTo>
                  <a:pt x="94322" y="1270"/>
                </a:lnTo>
                <a:lnTo>
                  <a:pt x="92777" y="3387"/>
                </a:lnTo>
                <a:lnTo>
                  <a:pt x="91747" y="6068"/>
                </a:lnTo>
                <a:lnTo>
                  <a:pt x="87216" y="12434"/>
                </a:lnTo>
                <a:lnTo>
                  <a:pt x="84230" y="15909"/>
                </a:lnTo>
                <a:lnTo>
                  <a:pt x="80969" y="19496"/>
                </a:lnTo>
                <a:lnTo>
                  <a:pt x="73959" y="26868"/>
                </a:lnTo>
                <a:lnTo>
                  <a:pt x="67772" y="34423"/>
                </a:lnTo>
                <a:lnTo>
                  <a:pt x="43401" y="65515"/>
                </a:lnTo>
                <a:lnTo>
                  <a:pt x="37239" y="72887"/>
                </a:lnTo>
                <a:lnTo>
                  <a:pt x="31862" y="79072"/>
                </a:lnTo>
                <a:lnTo>
                  <a:pt x="28278" y="85734"/>
                </a:lnTo>
                <a:lnTo>
                  <a:pt x="25887" y="92717"/>
                </a:lnTo>
                <a:lnTo>
                  <a:pt x="24294" y="99911"/>
                </a:lnTo>
                <a:lnTo>
                  <a:pt x="21962" y="107248"/>
                </a:lnTo>
                <a:lnTo>
                  <a:pt x="19137" y="114679"/>
                </a:lnTo>
                <a:lnTo>
                  <a:pt x="15984" y="122172"/>
                </a:lnTo>
                <a:lnTo>
                  <a:pt x="13882" y="129709"/>
                </a:lnTo>
                <a:lnTo>
                  <a:pt x="12480" y="137273"/>
                </a:lnTo>
                <a:lnTo>
                  <a:pt x="11546" y="144855"/>
                </a:lnTo>
                <a:lnTo>
                  <a:pt x="9653" y="152450"/>
                </a:lnTo>
                <a:lnTo>
                  <a:pt x="7121" y="160054"/>
                </a:lnTo>
                <a:lnTo>
                  <a:pt x="4163" y="167663"/>
                </a:lnTo>
                <a:lnTo>
                  <a:pt x="2192" y="175275"/>
                </a:lnTo>
                <a:lnTo>
                  <a:pt x="877" y="182890"/>
                </a:lnTo>
                <a:lnTo>
                  <a:pt x="0" y="190507"/>
                </a:lnTo>
                <a:lnTo>
                  <a:pt x="686" y="200665"/>
                </a:lnTo>
                <a:lnTo>
                  <a:pt x="2414" y="212517"/>
                </a:lnTo>
                <a:lnTo>
                  <a:pt x="4834" y="225498"/>
                </a:lnTo>
                <a:lnTo>
                  <a:pt x="6449" y="236692"/>
                </a:lnTo>
                <a:lnTo>
                  <a:pt x="7525" y="246695"/>
                </a:lnTo>
                <a:lnTo>
                  <a:pt x="8242" y="255904"/>
                </a:lnTo>
                <a:lnTo>
                  <a:pt x="9991" y="262042"/>
                </a:lnTo>
                <a:lnTo>
                  <a:pt x="12427" y="266135"/>
                </a:lnTo>
                <a:lnTo>
                  <a:pt x="18519" y="271953"/>
                </a:lnTo>
                <a:lnTo>
                  <a:pt x="30441" y="283683"/>
                </a:lnTo>
                <a:lnTo>
                  <a:pt x="32409" y="283102"/>
                </a:lnTo>
                <a:lnTo>
                  <a:pt x="34993" y="281444"/>
                </a:lnTo>
                <a:lnTo>
                  <a:pt x="37984" y="279070"/>
                </a:lnTo>
                <a:lnTo>
                  <a:pt x="41248" y="277487"/>
                </a:lnTo>
                <a:lnTo>
                  <a:pt x="44695" y="276432"/>
                </a:lnTo>
                <a:lnTo>
                  <a:pt x="48262" y="275727"/>
                </a:lnTo>
                <a:lnTo>
                  <a:pt x="51911" y="273988"/>
                </a:lnTo>
                <a:lnTo>
                  <a:pt x="55613" y="271559"/>
                </a:lnTo>
                <a:lnTo>
                  <a:pt x="59351" y="268670"/>
                </a:lnTo>
                <a:lnTo>
                  <a:pt x="63113" y="264203"/>
                </a:lnTo>
                <a:lnTo>
                  <a:pt x="66891" y="258686"/>
                </a:lnTo>
                <a:lnTo>
                  <a:pt x="70680" y="252467"/>
                </a:lnTo>
                <a:lnTo>
                  <a:pt x="74476" y="244511"/>
                </a:lnTo>
                <a:lnTo>
                  <a:pt x="78276" y="235398"/>
                </a:lnTo>
                <a:lnTo>
                  <a:pt x="82080" y="225512"/>
                </a:lnTo>
                <a:lnTo>
                  <a:pt x="85886" y="216382"/>
                </a:lnTo>
                <a:lnTo>
                  <a:pt x="89693" y="207754"/>
                </a:lnTo>
                <a:lnTo>
                  <a:pt x="93501" y="199463"/>
                </a:lnTo>
                <a:lnTo>
                  <a:pt x="97310" y="188855"/>
                </a:lnTo>
                <a:lnTo>
                  <a:pt x="101119" y="176704"/>
                </a:lnTo>
                <a:lnTo>
                  <a:pt x="104929" y="163523"/>
                </a:lnTo>
                <a:lnTo>
                  <a:pt x="108738" y="152195"/>
                </a:lnTo>
                <a:lnTo>
                  <a:pt x="112548" y="142104"/>
                </a:lnTo>
                <a:lnTo>
                  <a:pt x="116358" y="132836"/>
                </a:lnTo>
                <a:lnTo>
                  <a:pt x="118898" y="124118"/>
                </a:lnTo>
                <a:lnTo>
                  <a:pt x="120591" y="115765"/>
                </a:lnTo>
                <a:lnTo>
                  <a:pt x="121720" y="107657"/>
                </a:lnTo>
                <a:lnTo>
                  <a:pt x="122473" y="99711"/>
                </a:lnTo>
                <a:lnTo>
                  <a:pt x="122974" y="91874"/>
                </a:lnTo>
                <a:lnTo>
                  <a:pt x="123532" y="76393"/>
                </a:lnTo>
                <a:lnTo>
                  <a:pt x="123890" y="45758"/>
                </a:lnTo>
                <a:lnTo>
                  <a:pt x="123970" y="10164"/>
                </a:lnTo>
                <a:lnTo>
                  <a:pt x="123978" y="188774"/>
                </a:lnTo>
                <a:lnTo>
                  <a:pt x="125248" y="198239"/>
                </a:lnTo>
                <a:lnTo>
                  <a:pt x="127364" y="208360"/>
                </a:lnTo>
                <a:lnTo>
                  <a:pt x="130045" y="218916"/>
                </a:lnTo>
                <a:lnTo>
                  <a:pt x="131833" y="227224"/>
                </a:lnTo>
                <a:lnTo>
                  <a:pt x="133024" y="234033"/>
                </a:lnTo>
                <a:lnTo>
                  <a:pt x="133819" y="239842"/>
                </a:lnTo>
                <a:lnTo>
                  <a:pt x="134349" y="244985"/>
                </a:lnTo>
                <a:lnTo>
                  <a:pt x="134702" y="249684"/>
                </a:lnTo>
                <a:lnTo>
                  <a:pt x="134937" y="254086"/>
                </a:lnTo>
                <a:lnTo>
                  <a:pt x="136364" y="257020"/>
                </a:lnTo>
                <a:lnTo>
                  <a:pt x="138585" y="258977"/>
                </a:lnTo>
                <a:lnTo>
                  <a:pt x="146837" y="2628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05"/>
          <p:cNvSpPr/>
          <p:nvPr/>
        </p:nvSpPr>
        <p:spPr>
          <a:xfrm>
            <a:off x="3520440" y="5647148"/>
            <a:ext cx="160020" cy="233656"/>
          </a:xfrm>
          <a:custGeom>
            <a:avLst/>
            <a:gdLst/>
            <a:ahLst/>
            <a:cxnLst/>
            <a:rect l="0" t="0" r="0" b="0"/>
            <a:pathLst>
              <a:path w="160020" h="233656">
                <a:moveTo>
                  <a:pt x="0" y="22131"/>
                </a:moveTo>
                <a:lnTo>
                  <a:pt x="0" y="34267"/>
                </a:lnTo>
                <a:lnTo>
                  <a:pt x="1270" y="39112"/>
                </a:lnTo>
                <a:lnTo>
                  <a:pt x="3386" y="43612"/>
                </a:lnTo>
                <a:lnTo>
                  <a:pt x="6068" y="47882"/>
                </a:lnTo>
                <a:lnTo>
                  <a:pt x="7855" y="53268"/>
                </a:lnTo>
                <a:lnTo>
                  <a:pt x="9046" y="59399"/>
                </a:lnTo>
                <a:lnTo>
                  <a:pt x="9841" y="66027"/>
                </a:lnTo>
                <a:lnTo>
                  <a:pt x="10370" y="72985"/>
                </a:lnTo>
                <a:lnTo>
                  <a:pt x="10723" y="80164"/>
                </a:lnTo>
                <a:lnTo>
                  <a:pt x="10959" y="87490"/>
                </a:lnTo>
                <a:lnTo>
                  <a:pt x="12386" y="99994"/>
                </a:lnTo>
                <a:lnTo>
                  <a:pt x="19192" y="147648"/>
                </a:lnTo>
                <a:lnTo>
                  <a:pt x="20414" y="157879"/>
                </a:lnTo>
                <a:lnTo>
                  <a:pt x="21229" y="165970"/>
                </a:lnTo>
                <a:lnTo>
                  <a:pt x="21773" y="173904"/>
                </a:lnTo>
                <a:lnTo>
                  <a:pt x="22135" y="181733"/>
                </a:lnTo>
                <a:lnTo>
                  <a:pt x="22645" y="201501"/>
                </a:lnTo>
                <a:lnTo>
                  <a:pt x="22856" y="216182"/>
                </a:lnTo>
                <a:lnTo>
                  <a:pt x="26245" y="212939"/>
                </a:lnTo>
                <a:lnTo>
                  <a:pt x="28926" y="210297"/>
                </a:lnTo>
                <a:lnTo>
                  <a:pt x="30714" y="207265"/>
                </a:lnTo>
                <a:lnTo>
                  <a:pt x="32700" y="200510"/>
                </a:lnTo>
                <a:lnTo>
                  <a:pt x="39887" y="171363"/>
                </a:lnTo>
                <a:lnTo>
                  <a:pt x="41831" y="160989"/>
                </a:lnTo>
                <a:lnTo>
                  <a:pt x="43127" y="151533"/>
                </a:lnTo>
                <a:lnTo>
                  <a:pt x="43991" y="142689"/>
                </a:lnTo>
                <a:lnTo>
                  <a:pt x="45838" y="132983"/>
                </a:lnTo>
                <a:lnTo>
                  <a:pt x="48338" y="122703"/>
                </a:lnTo>
                <a:lnTo>
                  <a:pt x="51275" y="112039"/>
                </a:lnTo>
                <a:lnTo>
                  <a:pt x="54503" y="102390"/>
                </a:lnTo>
                <a:lnTo>
                  <a:pt x="57925" y="93417"/>
                </a:lnTo>
                <a:lnTo>
                  <a:pt x="61477" y="84895"/>
                </a:lnTo>
                <a:lnTo>
                  <a:pt x="65114" y="76674"/>
                </a:lnTo>
                <a:lnTo>
                  <a:pt x="72543" y="60766"/>
                </a:lnTo>
                <a:lnTo>
                  <a:pt x="83865" y="37530"/>
                </a:lnTo>
                <a:lnTo>
                  <a:pt x="87660" y="31127"/>
                </a:lnTo>
                <a:lnTo>
                  <a:pt x="91460" y="25589"/>
                </a:lnTo>
                <a:lnTo>
                  <a:pt x="95263" y="20626"/>
                </a:lnTo>
                <a:lnTo>
                  <a:pt x="99068" y="16048"/>
                </a:lnTo>
                <a:lnTo>
                  <a:pt x="102876" y="11726"/>
                </a:lnTo>
                <a:lnTo>
                  <a:pt x="106683" y="7574"/>
                </a:lnTo>
                <a:lnTo>
                  <a:pt x="110492" y="4807"/>
                </a:lnTo>
                <a:lnTo>
                  <a:pt x="114301" y="2962"/>
                </a:lnTo>
                <a:lnTo>
                  <a:pt x="118111" y="1732"/>
                </a:lnTo>
                <a:lnTo>
                  <a:pt x="121921" y="911"/>
                </a:lnTo>
                <a:lnTo>
                  <a:pt x="125730" y="365"/>
                </a:lnTo>
                <a:lnTo>
                  <a:pt x="129540" y="0"/>
                </a:lnTo>
                <a:lnTo>
                  <a:pt x="133350" y="1027"/>
                </a:lnTo>
                <a:lnTo>
                  <a:pt x="137160" y="2982"/>
                </a:lnTo>
                <a:lnTo>
                  <a:pt x="140970" y="5555"/>
                </a:lnTo>
                <a:lnTo>
                  <a:pt x="143510" y="9810"/>
                </a:lnTo>
                <a:lnTo>
                  <a:pt x="145203" y="15188"/>
                </a:lnTo>
                <a:lnTo>
                  <a:pt x="146332" y="21312"/>
                </a:lnTo>
                <a:lnTo>
                  <a:pt x="147084" y="27935"/>
                </a:lnTo>
                <a:lnTo>
                  <a:pt x="147586" y="34891"/>
                </a:lnTo>
                <a:lnTo>
                  <a:pt x="147920" y="42067"/>
                </a:lnTo>
                <a:lnTo>
                  <a:pt x="148292" y="56815"/>
                </a:lnTo>
                <a:lnTo>
                  <a:pt x="148589" y="223811"/>
                </a:lnTo>
                <a:lnTo>
                  <a:pt x="149860" y="226434"/>
                </a:lnTo>
                <a:lnTo>
                  <a:pt x="154658" y="232736"/>
                </a:lnTo>
                <a:lnTo>
                  <a:pt x="156445" y="233655"/>
                </a:lnTo>
                <a:lnTo>
                  <a:pt x="157637" y="232997"/>
                </a:lnTo>
                <a:lnTo>
                  <a:pt x="160019" y="2278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06"/>
          <p:cNvSpPr/>
          <p:nvPr/>
        </p:nvSpPr>
        <p:spPr>
          <a:xfrm>
            <a:off x="3726179" y="5603959"/>
            <a:ext cx="158387" cy="600831"/>
          </a:xfrm>
          <a:custGeom>
            <a:avLst/>
            <a:gdLst/>
            <a:ahLst/>
            <a:cxnLst/>
            <a:rect l="0" t="0" r="0" b="0"/>
            <a:pathLst>
              <a:path w="158387" h="600831">
                <a:moveTo>
                  <a:pt x="102871" y="31030"/>
                </a:moveTo>
                <a:lnTo>
                  <a:pt x="96803" y="24963"/>
                </a:lnTo>
                <a:lnTo>
                  <a:pt x="93745" y="23175"/>
                </a:lnTo>
                <a:lnTo>
                  <a:pt x="90437" y="21984"/>
                </a:lnTo>
                <a:lnTo>
                  <a:pt x="82070" y="20071"/>
                </a:lnTo>
                <a:lnTo>
                  <a:pt x="77539" y="23196"/>
                </a:lnTo>
                <a:lnTo>
                  <a:pt x="74553" y="25808"/>
                </a:lnTo>
                <a:lnTo>
                  <a:pt x="71292" y="30088"/>
                </a:lnTo>
                <a:lnTo>
                  <a:pt x="67848" y="35483"/>
                </a:lnTo>
                <a:lnTo>
                  <a:pt x="64283" y="41619"/>
                </a:lnTo>
                <a:lnTo>
                  <a:pt x="60635" y="46979"/>
                </a:lnTo>
                <a:lnTo>
                  <a:pt x="56933" y="51823"/>
                </a:lnTo>
                <a:lnTo>
                  <a:pt x="53196" y="56322"/>
                </a:lnTo>
                <a:lnTo>
                  <a:pt x="49434" y="61861"/>
                </a:lnTo>
                <a:lnTo>
                  <a:pt x="45656" y="68095"/>
                </a:lnTo>
                <a:lnTo>
                  <a:pt x="41868" y="74790"/>
                </a:lnTo>
                <a:lnTo>
                  <a:pt x="34272" y="89003"/>
                </a:lnTo>
                <a:lnTo>
                  <a:pt x="19047" y="118823"/>
                </a:lnTo>
                <a:lnTo>
                  <a:pt x="14815" y="133972"/>
                </a:lnTo>
                <a:lnTo>
                  <a:pt x="9047" y="170329"/>
                </a:lnTo>
                <a:lnTo>
                  <a:pt x="6031" y="188666"/>
                </a:lnTo>
                <a:lnTo>
                  <a:pt x="4021" y="202161"/>
                </a:lnTo>
                <a:lnTo>
                  <a:pt x="1788" y="220541"/>
                </a:lnTo>
                <a:lnTo>
                  <a:pt x="530" y="238030"/>
                </a:lnTo>
                <a:lnTo>
                  <a:pt x="1624" y="241420"/>
                </a:lnTo>
                <a:lnTo>
                  <a:pt x="3623" y="243680"/>
                </a:lnTo>
                <a:lnTo>
                  <a:pt x="6225" y="245187"/>
                </a:lnTo>
                <a:lnTo>
                  <a:pt x="9230" y="246192"/>
                </a:lnTo>
                <a:lnTo>
                  <a:pt x="12504" y="246861"/>
                </a:lnTo>
                <a:lnTo>
                  <a:pt x="20815" y="247936"/>
                </a:lnTo>
                <a:lnTo>
                  <a:pt x="24037" y="246754"/>
                </a:lnTo>
                <a:lnTo>
                  <a:pt x="28725" y="244696"/>
                </a:lnTo>
                <a:lnTo>
                  <a:pt x="34390" y="242054"/>
                </a:lnTo>
                <a:lnTo>
                  <a:pt x="39437" y="239023"/>
                </a:lnTo>
                <a:lnTo>
                  <a:pt x="44071" y="235732"/>
                </a:lnTo>
                <a:lnTo>
                  <a:pt x="48431" y="232268"/>
                </a:lnTo>
                <a:lnTo>
                  <a:pt x="51338" y="228689"/>
                </a:lnTo>
                <a:lnTo>
                  <a:pt x="53275" y="225033"/>
                </a:lnTo>
                <a:lnTo>
                  <a:pt x="56698" y="216314"/>
                </a:lnTo>
                <a:lnTo>
                  <a:pt x="68305" y="190775"/>
                </a:lnTo>
                <a:lnTo>
                  <a:pt x="84968" y="152405"/>
                </a:lnTo>
                <a:lnTo>
                  <a:pt x="90936" y="137347"/>
                </a:lnTo>
                <a:lnTo>
                  <a:pt x="94914" y="126038"/>
                </a:lnTo>
                <a:lnTo>
                  <a:pt x="97566" y="117229"/>
                </a:lnTo>
                <a:lnTo>
                  <a:pt x="100604" y="108816"/>
                </a:lnTo>
                <a:lnTo>
                  <a:pt x="103900" y="100667"/>
                </a:lnTo>
                <a:lnTo>
                  <a:pt x="107367" y="92695"/>
                </a:lnTo>
                <a:lnTo>
                  <a:pt x="111219" y="77064"/>
                </a:lnTo>
                <a:lnTo>
                  <a:pt x="112931" y="62919"/>
                </a:lnTo>
                <a:lnTo>
                  <a:pt x="113895" y="45277"/>
                </a:lnTo>
                <a:lnTo>
                  <a:pt x="114120" y="27202"/>
                </a:lnTo>
                <a:lnTo>
                  <a:pt x="115450" y="19588"/>
                </a:lnTo>
                <a:lnTo>
                  <a:pt x="120315" y="7742"/>
                </a:lnTo>
                <a:lnTo>
                  <a:pt x="124126" y="0"/>
                </a:lnTo>
                <a:lnTo>
                  <a:pt x="124661" y="184"/>
                </a:lnTo>
                <a:lnTo>
                  <a:pt x="125255" y="3774"/>
                </a:lnTo>
                <a:lnTo>
                  <a:pt x="128906" y="9603"/>
                </a:lnTo>
                <a:lnTo>
                  <a:pt x="131657" y="12936"/>
                </a:lnTo>
                <a:lnTo>
                  <a:pt x="133491" y="16427"/>
                </a:lnTo>
                <a:lnTo>
                  <a:pt x="137344" y="31219"/>
                </a:lnTo>
                <a:lnTo>
                  <a:pt x="142746" y="53127"/>
                </a:lnTo>
                <a:lnTo>
                  <a:pt x="144694" y="63542"/>
                </a:lnTo>
                <a:lnTo>
                  <a:pt x="146859" y="81887"/>
                </a:lnTo>
                <a:lnTo>
                  <a:pt x="147821" y="98507"/>
                </a:lnTo>
                <a:lnTo>
                  <a:pt x="149518" y="115630"/>
                </a:lnTo>
                <a:lnTo>
                  <a:pt x="151749" y="125530"/>
                </a:lnTo>
                <a:lnTo>
                  <a:pt x="154506" y="135940"/>
                </a:lnTo>
                <a:lnTo>
                  <a:pt x="156344" y="146690"/>
                </a:lnTo>
                <a:lnTo>
                  <a:pt x="157570" y="157667"/>
                </a:lnTo>
                <a:lnTo>
                  <a:pt x="158386" y="168795"/>
                </a:lnTo>
                <a:lnTo>
                  <a:pt x="157661" y="185103"/>
                </a:lnTo>
                <a:lnTo>
                  <a:pt x="155908" y="204866"/>
                </a:lnTo>
                <a:lnTo>
                  <a:pt x="153469" y="226931"/>
                </a:lnTo>
                <a:lnTo>
                  <a:pt x="151843" y="254341"/>
                </a:lnTo>
                <a:lnTo>
                  <a:pt x="150036" y="318663"/>
                </a:lnTo>
                <a:lnTo>
                  <a:pt x="148284" y="345975"/>
                </a:lnTo>
                <a:lnTo>
                  <a:pt x="145847" y="369264"/>
                </a:lnTo>
                <a:lnTo>
                  <a:pt x="142951" y="389869"/>
                </a:lnTo>
                <a:lnTo>
                  <a:pt x="138481" y="411226"/>
                </a:lnTo>
                <a:lnTo>
                  <a:pt x="132961" y="433084"/>
                </a:lnTo>
                <a:lnTo>
                  <a:pt x="126741" y="455276"/>
                </a:lnTo>
                <a:lnTo>
                  <a:pt x="122594" y="473881"/>
                </a:lnTo>
                <a:lnTo>
                  <a:pt x="119830" y="490094"/>
                </a:lnTo>
                <a:lnTo>
                  <a:pt x="117987" y="504713"/>
                </a:lnTo>
                <a:lnTo>
                  <a:pt x="115488" y="516999"/>
                </a:lnTo>
                <a:lnTo>
                  <a:pt x="112552" y="527729"/>
                </a:lnTo>
                <a:lnTo>
                  <a:pt x="109325" y="537423"/>
                </a:lnTo>
                <a:lnTo>
                  <a:pt x="104634" y="545156"/>
                </a:lnTo>
                <a:lnTo>
                  <a:pt x="98966" y="551580"/>
                </a:lnTo>
                <a:lnTo>
                  <a:pt x="92647" y="557133"/>
                </a:lnTo>
                <a:lnTo>
                  <a:pt x="85895" y="564646"/>
                </a:lnTo>
                <a:lnTo>
                  <a:pt x="78853" y="573464"/>
                </a:lnTo>
                <a:lnTo>
                  <a:pt x="71619" y="583153"/>
                </a:lnTo>
                <a:lnTo>
                  <a:pt x="65526" y="589612"/>
                </a:lnTo>
                <a:lnTo>
                  <a:pt x="60195" y="593918"/>
                </a:lnTo>
                <a:lnTo>
                  <a:pt x="55370" y="596789"/>
                </a:lnTo>
                <a:lnTo>
                  <a:pt x="50883" y="598703"/>
                </a:lnTo>
                <a:lnTo>
                  <a:pt x="46622" y="599978"/>
                </a:lnTo>
                <a:lnTo>
                  <a:pt x="42512" y="600830"/>
                </a:lnTo>
                <a:lnTo>
                  <a:pt x="38502" y="600126"/>
                </a:lnTo>
                <a:lnTo>
                  <a:pt x="34558" y="598388"/>
                </a:lnTo>
                <a:lnTo>
                  <a:pt x="30659" y="595959"/>
                </a:lnTo>
                <a:lnTo>
                  <a:pt x="26789" y="591800"/>
                </a:lnTo>
                <a:lnTo>
                  <a:pt x="22940" y="586486"/>
                </a:lnTo>
                <a:lnTo>
                  <a:pt x="19104" y="580404"/>
                </a:lnTo>
                <a:lnTo>
                  <a:pt x="14841" y="570260"/>
                </a:lnTo>
                <a:lnTo>
                  <a:pt x="11676" y="558978"/>
                </a:lnTo>
                <a:lnTo>
                  <a:pt x="0" y="5225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07"/>
          <p:cNvSpPr/>
          <p:nvPr/>
        </p:nvSpPr>
        <p:spPr>
          <a:xfrm>
            <a:off x="3932071" y="5474969"/>
            <a:ext cx="22709" cy="422911"/>
          </a:xfrm>
          <a:custGeom>
            <a:avLst/>
            <a:gdLst/>
            <a:ahLst/>
            <a:cxnLst/>
            <a:rect l="0" t="0" r="0" b="0"/>
            <a:pathLst>
              <a:path w="22709" h="422911">
                <a:moveTo>
                  <a:pt x="22708" y="0"/>
                </a:moveTo>
                <a:lnTo>
                  <a:pt x="22708" y="64696"/>
                </a:lnTo>
                <a:lnTo>
                  <a:pt x="21438" y="73611"/>
                </a:lnTo>
                <a:lnTo>
                  <a:pt x="19322" y="83364"/>
                </a:lnTo>
                <a:lnTo>
                  <a:pt x="16641" y="93676"/>
                </a:lnTo>
                <a:lnTo>
                  <a:pt x="14853" y="104361"/>
                </a:lnTo>
                <a:lnTo>
                  <a:pt x="13662" y="115294"/>
                </a:lnTo>
                <a:lnTo>
                  <a:pt x="12868" y="126393"/>
                </a:lnTo>
                <a:lnTo>
                  <a:pt x="11068" y="141412"/>
                </a:lnTo>
                <a:lnTo>
                  <a:pt x="5682" y="178420"/>
                </a:lnTo>
                <a:lnTo>
                  <a:pt x="3737" y="195147"/>
                </a:lnTo>
                <a:lnTo>
                  <a:pt x="2441" y="210108"/>
                </a:lnTo>
                <a:lnTo>
                  <a:pt x="1577" y="223892"/>
                </a:lnTo>
                <a:lnTo>
                  <a:pt x="617" y="259528"/>
                </a:lnTo>
                <a:lnTo>
                  <a:pt x="0" y="356630"/>
                </a:lnTo>
                <a:lnTo>
                  <a:pt x="1220" y="376183"/>
                </a:lnTo>
                <a:lnTo>
                  <a:pt x="3303" y="390489"/>
                </a:lnTo>
                <a:lnTo>
                  <a:pt x="11279" y="4229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08"/>
          <p:cNvSpPr/>
          <p:nvPr/>
        </p:nvSpPr>
        <p:spPr>
          <a:xfrm>
            <a:off x="4000500" y="5624212"/>
            <a:ext cx="217171" cy="248986"/>
          </a:xfrm>
          <a:custGeom>
            <a:avLst/>
            <a:gdLst/>
            <a:ahLst/>
            <a:cxnLst/>
            <a:rect l="0" t="0" r="0" b="0"/>
            <a:pathLst>
              <a:path w="217171" h="248986">
                <a:moveTo>
                  <a:pt x="0" y="193657"/>
                </a:moveTo>
                <a:lnTo>
                  <a:pt x="12135" y="187590"/>
                </a:lnTo>
                <a:lnTo>
                  <a:pt x="16980" y="185802"/>
                </a:lnTo>
                <a:lnTo>
                  <a:pt x="21480" y="184611"/>
                </a:lnTo>
                <a:lnTo>
                  <a:pt x="25750" y="183816"/>
                </a:lnTo>
                <a:lnTo>
                  <a:pt x="29866" y="182017"/>
                </a:lnTo>
                <a:lnTo>
                  <a:pt x="33881" y="179547"/>
                </a:lnTo>
                <a:lnTo>
                  <a:pt x="37827" y="176630"/>
                </a:lnTo>
                <a:lnTo>
                  <a:pt x="41728" y="173416"/>
                </a:lnTo>
                <a:lnTo>
                  <a:pt x="45599" y="170003"/>
                </a:lnTo>
                <a:lnTo>
                  <a:pt x="53286" y="162825"/>
                </a:lnTo>
                <a:lnTo>
                  <a:pt x="67294" y="149103"/>
                </a:lnTo>
                <a:lnTo>
                  <a:pt x="103500" y="113001"/>
                </a:lnTo>
                <a:lnTo>
                  <a:pt x="107100" y="106867"/>
                </a:lnTo>
                <a:lnTo>
                  <a:pt x="109500" y="100237"/>
                </a:lnTo>
                <a:lnTo>
                  <a:pt x="111100" y="93277"/>
                </a:lnTo>
                <a:lnTo>
                  <a:pt x="113436" y="87367"/>
                </a:lnTo>
                <a:lnTo>
                  <a:pt x="116264" y="82157"/>
                </a:lnTo>
                <a:lnTo>
                  <a:pt x="119419" y="77414"/>
                </a:lnTo>
                <a:lnTo>
                  <a:pt x="122793" y="72982"/>
                </a:lnTo>
                <a:lnTo>
                  <a:pt x="126312" y="68757"/>
                </a:lnTo>
                <a:lnTo>
                  <a:pt x="129928" y="64670"/>
                </a:lnTo>
                <a:lnTo>
                  <a:pt x="133608" y="58136"/>
                </a:lnTo>
                <a:lnTo>
                  <a:pt x="137332" y="49970"/>
                </a:lnTo>
                <a:lnTo>
                  <a:pt x="146366" y="27691"/>
                </a:lnTo>
                <a:lnTo>
                  <a:pt x="145837" y="24593"/>
                </a:lnTo>
                <a:lnTo>
                  <a:pt x="141863" y="17764"/>
                </a:lnTo>
                <a:lnTo>
                  <a:pt x="135863" y="10496"/>
                </a:lnTo>
                <a:lnTo>
                  <a:pt x="127731" y="1550"/>
                </a:lnTo>
                <a:lnTo>
                  <a:pt x="125794" y="815"/>
                </a:lnTo>
                <a:lnTo>
                  <a:pt x="120255" y="0"/>
                </a:lnTo>
                <a:lnTo>
                  <a:pt x="118270" y="1052"/>
                </a:lnTo>
                <a:lnTo>
                  <a:pt x="116946" y="3024"/>
                </a:lnTo>
                <a:lnTo>
                  <a:pt x="114206" y="9872"/>
                </a:lnTo>
                <a:lnTo>
                  <a:pt x="108755" y="21381"/>
                </a:lnTo>
                <a:lnTo>
                  <a:pt x="87477" y="64379"/>
                </a:lnTo>
                <a:lnTo>
                  <a:pt x="84988" y="71912"/>
                </a:lnTo>
                <a:lnTo>
                  <a:pt x="83329" y="79474"/>
                </a:lnTo>
                <a:lnTo>
                  <a:pt x="82222" y="87055"/>
                </a:lnTo>
                <a:lnTo>
                  <a:pt x="80215" y="97189"/>
                </a:lnTo>
                <a:lnTo>
                  <a:pt x="74597" y="121996"/>
                </a:lnTo>
                <a:lnTo>
                  <a:pt x="72592" y="134453"/>
                </a:lnTo>
                <a:lnTo>
                  <a:pt x="71254" y="146568"/>
                </a:lnTo>
                <a:lnTo>
                  <a:pt x="70363" y="158454"/>
                </a:lnTo>
                <a:lnTo>
                  <a:pt x="69768" y="170189"/>
                </a:lnTo>
                <a:lnTo>
                  <a:pt x="69108" y="193387"/>
                </a:lnTo>
                <a:lnTo>
                  <a:pt x="68649" y="225905"/>
                </a:lnTo>
                <a:lnTo>
                  <a:pt x="68626" y="230395"/>
                </a:lnTo>
                <a:lnTo>
                  <a:pt x="69880" y="233390"/>
                </a:lnTo>
                <a:lnTo>
                  <a:pt x="71987" y="235386"/>
                </a:lnTo>
                <a:lnTo>
                  <a:pt x="74661" y="236717"/>
                </a:lnTo>
                <a:lnTo>
                  <a:pt x="81019" y="241581"/>
                </a:lnTo>
                <a:lnTo>
                  <a:pt x="89381" y="248985"/>
                </a:lnTo>
                <a:lnTo>
                  <a:pt x="91337" y="248322"/>
                </a:lnTo>
                <a:lnTo>
                  <a:pt x="96897" y="244200"/>
                </a:lnTo>
                <a:lnTo>
                  <a:pt x="100158" y="242592"/>
                </a:lnTo>
                <a:lnTo>
                  <a:pt x="103602" y="241521"/>
                </a:lnTo>
                <a:lnTo>
                  <a:pt x="107168" y="240806"/>
                </a:lnTo>
                <a:lnTo>
                  <a:pt x="114625" y="237790"/>
                </a:lnTo>
                <a:lnTo>
                  <a:pt x="124676" y="233239"/>
                </a:lnTo>
                <a:lnTo>
                  <a:pt x="136458" y="227665"/>
                </a:lnTo>
                <a:lnTo>
                  <a:pt x="145582" y="223949"/>
                </a:lnTo>
                <a:lnTo>
                  <a:pt x="152934" y="221472"/>
                </a:lnTo>
                <a:lnTo>
                  <a:pt x="159106" y="219821"/>
                </a:lnTo>
                <a:lnTo>
                  <a:pt x="164491" y="217450"/>
                </a:lnTo>
                <a:lnTo>
                  <a:pt x="169350" y="214599"/>
                </a:lnTo>
                <a:lnTo>
                  <a:pt x="173860" y="211428"/>
                </a:lnTo>
                <a:lnTo>
                  <a:pt x="178136" y="208045"/>
                </a:lnTo>
                <a:lnTo>
                  <a:pt x="182258" y="204519"/>
                </a:lnTo>
                <a:lnTo>
                  <a:pt x="186275" y="200899"/>
                </a:lnTo>
                <a:lnTo>
                  <a:pt x="190223" y="198485"/>
                </a:lnTo>
                <a:lnTo>
                  <a:pt x="194125" y="196876"/>
                </a:lnTo>
                <a:lnTo>
                  <a:pt x="197997" y="195803"/>
                </a:lnTo>
                <a:lnTo>
                  <a:pt x="201848" y="193818"/>
                </a:lnTo>
                <a:lnTo>
                  <a:pt x="205685" y="191224"/>
                </a:lnTo>
                <a:lnTo>
                  <a:pt x="217170" y="1822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09"/>
          <p:cNvSpPr/>
          <p:nvPr/>
        </p:nvSpPr>
        <p:spPr>
          <a:xfrm>
            <a:off x="7406640" y="5589269"/>
            <a:ext cx="137007" cy="410470"/>
          </a:xfrm>
          <a:custGeom>
            <a:avLst/>
            <a:gdLst/>
            <a:ahLst/>
            <a:cxnLst/>
            <a:rect l="0" t="0" r="0" b="0"/>
            <a:pathLst>
              <a:path w="137007" h="410470">
                <a:moveTo>
                  <a:pt x="0" y="0"/>
                </a:moveTo>
                <a:lnTo>
                  <a:pt x="0" y="18204"/>
                </a:lnTo>
                <a:lnTo>
                  <a:pt x="1270" y="26106"/>
                </a:lnTo>
                <a:lnTo>
                  <a:pt x="3386" y="33914"/>
                </a:lnTo>
                <a:lnTo>
                  <a:pt x="6068" y="41659"/>
                </a:lnTo>
                <a:lnTo>
                  <a:pt x="9125" y="49363"/>
                </a:lnTo>
                <a:lnTo>
                  <a:pt x="12433" y="57039"/>
                </a:lnTo>
                <a:lnTo>
                  <a:pt x="15908" y="64696"/>
                </a:lnTo>
                <a:lnTo>
                  <a:pt x="19495" y="77421"/>
                </a:lnTo>
                <a:lnTo>
                  <a:pt x="23156" y="93524"/>
                </a:lnTo>
                <a:lnTo>
                  <a:pt x="26867" y="111879"/>
                </a:lnTo>
                <a:lnTo>
                  <a:pt x="29342" y="127926"/>
                </a:lnTo>
                <a:lnTo>
                  <a:pt x="30991" y="142435"/>
                </a:lnTo>
                <a:lnTo>
                  <a:pt x="32091" y="155917"/>
                </a:lnTo>
                <a:lnTo>
                  <a:pt x="34094" y="168715"/>
                </a:lnTo>
                <a:lnTo>
                  <a:pt x="36699" y="181057"/>
                </a:lnTo>
                <a:lnTo>
                  <a:pt x="39706" y="193094"/>
                </a:lnTo>
                <a:lnTo>
                  <a:pt x="41710" y="204930"/>
                </a:lnTo>
                <a:lnTo>
                  <a:pt x="43047" y="216630"/>
                </a:lnTo>
                <a:lnTo>
                  <a:pt x="43938" y="228241"/>
                </a:lnTo>
                <a:lnTo>
                  <a:pt x="44531" y="239790"/>
                </a:lnTo>
                <a:lnTo>
                  <a:pt x="45191" y="262784"/>
                </a:lnTo>
                <a:lnTo>
                  <a:pt x="45564" y="297149"/>
                </a:lnTo>
                <a:lnTo>
                  <a:pt x="46885" y="307320"/>
                </a:lnTo>
                <a:lnTo>
                  <a:pt x="49037" y="316640"/>
                </a:lnTo>
                <a:lnTo>
                  <a:pt x="51741" y="325393"/>
                </a:lnTo>
                <a:lnTo>
                  <a:pt x="53544" y="333769"/>
                </a:lnTo>
                <a:lnTo>
                  <a:pt x="54745" y="341893"/>
                </a:lnTo>
                <a:lnTo>
                  <a:pt x="55547" y="349849"/>
                </a:lnTo>
                <a:lnTo>
                  <a:pt x="56082" y="358963"/>
                </a:lnTo>
                <a:lnTo>
                  <a:pt x="56675" y="379249"/>
                </a:lnTo>
                <a:lnTo>
                  <a:pt x="57009" y="399955"/>
                </a:lnTo>
                <a:lnTo>
                  <a:pt x="55785" y="403796"/>
                </a:lnTo>
                <a:lnTo>
                  <a:pt x="53700" y="406358"/>
                </a:lnTo>
                <a:lnTo>
                  <a:pt x="47296" y="410469"/>
                </a:lnTo>
                <a:lnTo>
                  <a:pt x="45501" y="409536"/>
                </a:lnTo>
                <a:lnTo>
                  <a:pt x="43033" y="407644"/>
                </a:lnTo>
                <a:lnTo>
                  <a:pt x="40119" y="405113"/>
                </a:lnTo>
                <a:lnTo>
                  <a:pt x="38176" y="402156"/>
                </a:lnTo>
                <a:lnTo>
                  <a:pt x="36017" y="395483"/>
                </a:lnTo>
                <a:lnTo>
                  <a:pt x="34801" y="384586"/>
                </a:lnTo>
                <a:lnTo>
                  <a:pt x="31130" y="373704"/>
                </a:lnTo>
                <a:lnTo>
                  <a:pt x="28374" y="367246"/>
                </a:lnTo>
                <a:lnTo>
                  <a:pt x="26535" y="359131"/>
                </a:lnTo>
                <a:lnTo>
                  <a:pt x="25311" y="349911"/>
                </a:lnTo>
                <a:lnTo>
                  <a:pt x="24494" y="339954"/>
                </a:lnTo>
                <a:lnTo>
                  <a:pt x="25219" y="326966"/>
                </a:lnTo>
                <a:lnTo>
                  <a:pt x="26972" y="311958"/>
                </a:lnTo>
                <a:lnTo>
                  <a:pt x="29411" y="295602"/>
                </a:lnTo>
                <a:lnTo>
                  <a:pt x="31037" y="282158"/>
                </a:lnTo>
                <a:lnTo>
                  <a:pt x="32121" y="270656"/>
                </a:lnTo>
                <a:lnTo>
                  <a:pt x="32844" y="260447"/>
                </a:lnTo>
                <a:lnTo>
                  <a:pt x="34596" y="251102"/>
                </a:lnTo>
                <a:lnTo>
                  <a:pt x="37034" y="242331"/>
                </a:lnTo>
                <a:lnTo>
                  <a:pt x="39929" y="233944"/>
                </a:lnTo>
                <a:lnTo>
                  <a:pt x="43129" y="225813"/>
                </a:lnTo>
                <a:lnTo>
                  <a:pt x="46533" y="217852"/>
                </a:lnTo>
                <a:lnTo>
                  <a:pt x="50071" y="210005"/>
                </a:lnTo>
                <a:lnTo>
                  <a:pt x="53701" y="203503"/>
                </a:lnTo>
                <a:lnTo>
                  <a:pt x="57390" y="197899"/>
                </a:lnTo>
                <a:lnTo>
                  <a:pt x="61121" y="192893"/>
                </a:lnTo>
                <a:lnTo>
                  <a:pt x="64876" y="188285"/>
                </a:lnTo>
                <a:lnTo>
                  <a:pt x="68651" y="183944"/>
                </a:lnTo>
                <a:lnTo>
                  <a:pt x="72437" y="179780"/>
                </a:lnTo>
                <a:lnTo>
                  <a:pt x="80030" y="171766"/>
                </a:lnTo>
                <a:lnTo>
                  <a:pt x="83834" y="167850"/>
                </a:lnTo>
                <a:lnTo>
                  <a:pt x="87638" y="165240"/>
                </a:lnTo>
                <a:lnTo>
                  <a:pt x="91446" y="163501"/>
                </a:lnTo>
                <a:lnTo>
                  <a:pt x="95254" y="162340"/>
                </a:lnTo>
                <a:lnTo>
                  <a:pt x="99063" y="161567"/>
                </a:lnTo>
                <a:lnTo>
                  <a:pt x="102872" y="161052"/>
                </a:lnTo>
                <a:lnTo>
                  <a:pt x="112042" y="160224"/>
                </a:lnTo>
                <a:lnTo>
                  <a:pt x="114064" y="161426"/>
                </a:lnTo>
                <a:lnTo>
                  <a:pt x="116683" y="163498"/>
                </a:lnTo>
                <a:lnTo>
                  <a:pt x="119699" y="166148"/>
                </a:lnTo>
                <a:lnTo>
                  <a:pt x="121709" y="170456"/>
                </a:lnTo>
                <a:lnTo>
                  <a:pt x="123942" y="182015"/>
                </a:lnTo>
                <a:lnTo>
                  <a:pt x="125808" y="187384"/>
                </a:lnTo>
                <a:lnTo>
                  <a:pt x="128322" y="192233"/>
                </a:lnTo>
                <a:lnTo>
                  <a:pt x="131268" y="196735"/>
                </a:lnTo>
                <a:lnTo>
                  <a:pt x="134541" y="208511"/>
                </a:lnTo>
                <a:lnTo>
                  <a:pt x="135414" y="215208"/>
                </a:lnTo>
                <a:lnTo>
                  <a:pt x="135996" y="222212"/>
                </a:lnTo>
                <a:lnTo>
                  <a:pt x="136384" y="229421"/>
                </a:lnTo>
                <a:lnTo>
                  <a:pt x="136815" y="244205"/>
                </a:lnTo>
                <a:lnTo>
                  <a:pt x="137006" y="259243"/>
                </a:lnTo>
                <a:lnTo>
                  <a:pt x="135787" y="269348"/>
                </a:lnTo>
                <a:lnTo>
                  <a:pt x="133705" y="281166"/>
                </a:lnTo>
                <a:lnTo>
                  <a:pt x="131046" y="294124"/>
                </a:lnTo>
                <a:lnTo>
                  <a:pt x="128004" y="304032"/>
                </a:lnTo>
                <a:lnTo>
                  <a:pt x="124706" y="311909"/>
                </a:lnTo>
                <a:lnTo>
                  <a:pt x="121236" y="318430"/>
                </a:lnTo>
                <a:lnTo>
                  <a:pt x="116385" y="329126"/>
                </a:lnTo>
                <a:lnTo>
                  <a:pt x="104220" y="357945"/>
                </a:lnTo>
                <a:lnTo>
                  <a:pt x="98690" y="368170"/>
                </a:lnTo>
                <a:lnTo>
                  <a:pt x="93733" y="374987"/>
                </a:lnTo>
                <a:lnTo>
                  <a:pt x="76652" y="391995"/>
                </a:lnTo>
                <a:lnTo>
                  <a:pt x="71422" y="394680"/>
                </a:lnTo>
                <a:lnTo>
                  <a:pt x="65394" y="396470"/>
                </a:lnTo>
                <a:lnTo>
                  <a:pt x="58836" y="397664"/>
                </a:lnTo>
                <a:lnTo>
                  <a:pt x="54464" y="399729"/>
                </a:lnTo>
                <a:lnTo>
                  <a:pt x="51549" y="402376"/>
                </a:lnTo>
                <a:lnTo>
                  <a:pt x="49606" y="405411"/>
                </a:lnTo>
                <a:lnTo>
                  <a:pt x="47041" y="407434"/>
                </a:lnTo>
                <a:lnTo>
                  <a:pt x="44061" y="408783"/>
                </a:lnTo>
                <a:lnTo>
                  <a:pt x="40803" y="409682"/>
                </a:lnTo>
                <a:lnTo>
                  <a:pt x="37362" y="409011"/>
                </a:lnTo>
                <a:lnTo>
                  <a:pt x="33798" y="407295"/>
                </a:lnTo>
                <a:lnTo>
                  <a:pt x="25020" y="401481"/>
                </a:lnTo>
                <a:lnTo>
                  <a:pt x="23030" y="401004"/>
                </a:lnTo>
                <a:lnTo>
                  <a:pt x="20433" y="400687"/>
                </a:lnTo>
                <a:lnTo>
                  <a:pt x="13207" y="400176"/>
                </a:lnTo>
                <a:lnTo>
                  <a:pt x="12615" y="398864"/>
                </a:lnTo>
                <a:lnTo>
                  <a:pt x="12220" y="396720"/>
                </a:lnTo>
                <a:lnTo>
                  <a:pt x="11429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10"/>
          <p:cNvSpPr/>
          <p:nvPr/>
        </p:nvSpPr>
        <p:spPr>
          <a:xfrm>
            <a:off x="7623967" y="5689917"/>
            <a:ext cx="205584" cy="228990"/>
          </a:xfrm>
          <a:custGeom>
            <a:avLst/>
            <a:gdLst/>
            <a:ahLst/>
            <a:cxnLst/>
            <a:rect l="0" t="0" r="0" b="0"/>
            <a:pathLst>
              <a:path w="205584" h="228990">
                <a:moveTo>
                  <a:pt x="137002" y="47942"/>
                </a:moveTo>
                <a:lnTo>
                  <a:pt x="121094" y="32034"/>
                </a:lnTo>
                <a:lnTo>
                  <a:pt x="116237" y="28446"/>
                </a:lnTo>
                <a:lnTo>
                  <a:pt x="110459" y="24785"/>
                </a:lnTo>
                <a:lnTo>
                  <a:pt x="104066" y="21075"/>
                </a:lnTo>
                <a:lnTo>
                  <a:pt x="97265" y="18600"/>
                </a:lnTo>
                <a:lnTo>
                  <a:pt x="90190" y="16951"/>
                </a:lnTo>
                <a:lnTo>
                  <a:pt x="82934" y="15851"/>
                </a:lnTo>
                <a:lnTo>
                  <a:pt x="76828" y="15118"/>
                </a:lnTo>
                <a:lnTo>
                  <a:pt x="71486" y="14630"/>
                </a:lnTo>
                <a:lnTo>
                  <a:pt x="66655" y="14304"/>
                </a:lnTo>
                <a:lnTo>
                  <a:pt x="62164" y="15357"/>
                </a:lnTo>
                <a:lnTo>
                  <a:pt x="57900" y="17329"/>
                </a:lnTo>
                <a:lnTo>
                  <a:pt x="53787" y="19913"/>
                </a:lnTo>
                <a:lnTo>
                  <a:pt x="49776" y="21636"/>
                </a:lnTo>
                <a:lnTo>
                  <a:pt x="45832" y="22785"/>
                </a:lnTo>
                <a:lnTo>
                  <a:pt x="41932" y="23551"/>
                </a:lnTo>
                <a:lnTo>
                  <a:pt x="38062" y="26601"/>
                </a:lnTo>
                <a:lnTo>
                  <a:pt x="34212" y="31175"/>
                </a:lnTo>
                <a:lnTo>
                  <a:pt x="30375" y="36764"/>
                </a:lnTo>
                <a:lnTo>
                  <a:pt x="26548" y="41760"/>
                </a:lnTo>
                <a:lnTo>
                  <a:pt x="22726" y="46361"/>
                </a:lnTo>
                <a:lnTo>
                  <a:pt x="18908" y="50698"/>
                </a:lnTo>
                <a:lnTo>
                  <a:pt x="16363" y="56130"/>
                </a:lnTo>
                <a:lnTo>
                  <a:pt x="14666" y="62291"/>
                </a:lnTo>
                <a:lnTo>
                  <a:pt x="13535" y="68938"/>
                </a:lnTo>
                <a:lnTo>
                  <a:pt x="11511" y="75909"/>
                </a:lnTo>
                <a:lnTo>
                  <a:pt x="8891" y="83097"/>
                </a:lnTo>
                <a:lnTo>
                  <a:pt x="5875" y="90429"/>
                </a:lnTo>
                <a:lnTo>
                  <a:pt x="3865" y="97856"/>
                </a:lnTo>
                <a:lnTo>
                  <a:pt x="2524" y="105349"/>
                </a:lnTo>
                <a:lnTo>
                  <a:pt x="1630" y="112883"/>
                </a:lnTo>
                <a:lnTo>
                  <a:pt x="1034" y="120446"/>
                </a:lnTo>
                <a:lnTo>
                  <a:pt x="637" y="128029"/>
                </a:lnTo>
                <a:lnTo>
                  <a:pt x="195" y="143226"/>
                </a:lnTo>
                <a:lnTo>
                  <a:pt x="0" y="158447"/>
                </a:lnTo>
                <a:lnTo>
                  <a:pt x="1217" y="164792"/>
                </a:lnTo>
                <a:lnTo>
                  <a:pt x="3299" y="170292"/>
                </a:lnTo>
                <a:lnTo>
                  <a:pt x="5957" y="175229"/>
                </a:lnTo>
                <a:lnTo>
                  <a:pt x="7729" y="181060"/>
                </a:lnTo>
                <a:lnTo>
                  <a:pt x="8910" y="187488"/>
                </a:lnTo>
                <a:lnTo>
                  <a:pt x="9697" y="194312"/>
                </a:lnTo>
                <a:lnTo>
                  <a:pt x="11492" y="200132"/>
                </a:lnTo>
                <a:lnTo>
                  <a:pt x="13959" y="205283"/>
                </a:lnTo>
                <a:lnTo>
                  <a:pt x="20976" y="216605"/>
                </a:lnTo>
                <a:lnTo>
                  <a:pt x="25322" y="221540"/>
                </a:lnTo>
                <a:lnTo>
                  <a:pt x="28259" y="224634"/>
                </a:lnTo>
                <a:lnTo>
                  <a:pt x="31486" y="226697"/>
                </a:lnTo>
                <a:lnTo>
                  <a:pt x="34909" y="228072"/>
                </a:lnTo>
                <a:lnTo>
                  <a:pt x="38460" y="228989"/>
                </a:lnTo>
                <a:lnTo>
                  <a:pt x="42097" y="228331"/>
                </a:lnTo>
                <a:lnTo>
                  <a:pt x="45792" y="226621"/>
                </a:lnTo>
                <a:lnTo>
                  <a:pt x="54780" y="220821"/>
                </a:lnTo>
                <a:lnTo>
                  <a:pt x="58057" y="216534"/>
                </a:lnTo>
                <a:lnTo>
                  <a:pt x="68472" y="201612"/>
                </a:lnTo>
                <a:lnTo>
                  <a:pt x="73536" y="194838"/>
                </a:lnTo>
                <a:lnTo>
                  <a:pt x="78182" y="189053"/>
                </a:lnTo>
                <a:lnTo>
                  <a:pt x="82548" y="183926"/>
                </a:lnTo>
                <a:lnTo>
                  <a:pt x="85460" y="177969"/>
                </a:lnTo>
                <a:lnTo>
                  <a:pt x="87401" y="171457"/>
                </a:lnTo>
                <a:lnTo>
                  <a:pt x="88694" y="164574"/>
                </a:lnTo>
                <a:lnTo>
                  <a:pt x="90827" y="157448"/>
                </a:lnTo>
                <a:lnTo>
                  <a:pt x="93519" y="150156"/>
                </a:lnTo>
                <a:lnTo>
                  <a:pt x="96584" y="142755"/>
                </a:lnTo>
                <a:lnTo>
                  <a:pt x="98626" y="134011"/>
                </a:lnTo>
                <a:lnTo>
                  <a:pt x="99989" y="124371"/>
                </a:lnTo>
                <a:lnTo>
                  <a:pt x="100897" y="114135"/>
                </a:lnTo>
                <a:lnTo>
                  <a:pt x="101502" y="104771"/>
                </a:lnTo>
                <a:lnTo>
                  <a:pt x="102175" y="87593"/>
                </a:lnTo>
                <a:lnTo>
                  <a:pt x="103624" y="79456"/>
                </a:lnTo>
                <a:lnTo>
                  <a:pt x="105860" y="71492"/>
                </a:lnTo>
                <a:lnTo>
                  <a:pt x="108621" y="63642"/>
                </a:lnTo>
                <a:lnTo>
                  <a:pt x="110462" y="53329"/>
                </a:lnTo>
                <a:lnTo>
                  <a:pt x="111689" y="41373"/>
                </a:lnTo>
                <a:lnTo>
                  <a:pt x="112507" y="28323"/>
                </a:lnTo>
                <a:lnTo>
                  <a:pt x="114321" y="18353"/>
                </a:lnTo>
                <a:lnTo>
                  <a:pt x="116803" y="10436"/>
                </a:lnTo>
                <a:lnTo>
                  <a:pt x="119726" y="3888"/>
                </a:lnTo>
                <a:lnTo>
                  <a:pt x="121674" y="793"/>
                </a:lnTo>
                <a:lnTo>
                  <a:pt x="122974" y="0"/>
                </a:lnTo>
                <a:lnTo>
                  <a:pt x="123840" y="740"/>
                </a:lnTo>
                <a:lnTo>
                  <a:pt x="124418" y="2504"/>
                </a:lnTo>
                <a:lnTo>
                  <a:pt x="125060" y="7851"/>
                </a:lnTo>
                <a:lnTo>
                  <a:pt x="125344" y="14461"/>
                </a:lnTo>
                <a:lnTo>
                  <a:pt x="125420" y="18001"/>
                </a:lnTo>
                <a:lnTo>
                  <a:pt x="126741" y="22902"/>
                </a:lnTo>
                <a:lnTo>
                  <a:pt x="128892" y="28709"/>
                </a:lnTo>
                <a:lnTo>
                  <a:pt x="131595" y="35119"/>
                </a:lnTo>
                <a:lnTo>
                  <a:pt x="133398" y="41934"/>
                </a:lnTo>
                <a:lnTo>
                  <a:pt x="134599" y="49017"/>
                </a:lnTo>
                <a:lnTo>
                  <a:pt x="135401" y="56279"/>
                </a:lnTo>
                <a:lnTo>
                  <a:pt x="137205" y="63660"/>
                </a:lnTo>
                <a:lnTo>
                  <a:pt x="139677" y="71121"/>
                </a:lnTo>
                <a:lnTo>
                  <a:pt x="142596" y="78635"/>
                </a:lnTo>
                <a:lnTo>
                  <a:pt x="144541" y="86184"/>
                </a:lnTo>
                <a:lnTo>
                  <a:pt x="145839" y="93757"/>
                </a:lnTo>
                <a:lnTo>
                  <a:pt x="146703" y="101345"/>
                </a:lnTo>
                <a:lnTo>
                  <a:pt x="148550" y="108944"/>
                </a:lnTo>
                <a:lnTo>
                  <a:pt x="151051" y="116550"/>
                </a:lnTo>
                <a:lnTo>
                  <a:pt x="153988" y="124161"/>
                </a:lnTo>
                <a:lnTo>
                  <a:pt x="157216" y="131775"/>
                </a:lnTo>
                <a:lnTo>
                  <a:pt x="164190" y="147008"/>
                </a:lnTo>
                <a:lnTo>
                  <a:pt x="175256" y="169864"/>
                </a:lnTo>
                <a:lnTo>
                  <a:pt x="177745" y="176214"/>
                </a:lnTo>
                <a:lnTo>
                  <a:pt x="179403" y="181717"/>
                </a:lnTo>
                <a:lnTo>
                  <a:pt x="180510" y="186655"/>
                </a:lnTo>
                <a:lnTo>
                  <a:pt x="182518" y="191218"/>
                </a:lnTo>
                <a:lnTo>
                  <a:pt x="185126" y="195529"/>
                </a:lnTo>
                <a:lnTo>
                  <a:pt x="188135" y="199674"/>
                </a:lnTo>
                <a:lnTo>
                  <a:pt x="191410" y="202436"/>
                </a:lnTo>
                <a:lnTo>
                  <a:pt x="194865" y="204278"/>
                </a:lnTo>
                <a:lnTo>
                  <a:pt x="205583" y="2079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1"/>
          <p:cNvSpPr/>
          <p:nvPr/>
        </p:nvSpPr>
        <p:spPr>
          <a:xfrm>
            <a:off x="7877053" y="5590085"/>
            <a:ext cx="295398" cy="353477"/>
          </a:xfrm>
          <a:custGeom>
            <a:avLst/>
            <a:gdLst/>
            <a:ahLst/>
            <a:cxnLst/>
            <a:rect l="0" t="0" r="0" b="0"/>
            <a:pathLst>
              <a:path w="295398" h="353477">
                <a:moveTo>
                  <a:pt x="55366" y="44904"/>
                </a:moveTo>
                <a:lnTo>
                  <a:pt x="49299" y="57040"/>
                </a:lnTo>
                <a:lnTo>
                  <a:pt x="46319" y="66385"/>
                </a:lnTo>
                <a:lnTo>
                  <a:pt x="43726" y="76041"/>
                </a:lnTo>
                <a:lnTo>
                  <a:pt x="41256" y="82172"/>
                </a:lnTo>
                <a:lnTo>
                  <a:pt x="38339" y="88800"/>
                </a:lnTo>
                <a:lnTo>
                  <a:pt x="35126" y="98298"/>
                </a:lnTo>
                <a:lnTo>
                  <a:pt x="31713" y="109710"/>
                </a:lnTo>
                <a:lnTo>
                  <a:pt x="28167" y="122398"/>
                </a:lnTo>
                <a:lnTo>
                  <a:pt x="24533" y="132127"/>
                </a:lnTo>
                <a:lnTo>
                  <a:pt x="20841" y="139883"/>
                </a:lnTo>
                <a:lnTo>
                  <a:pt x="17110" y="146323"/>
                </a:lnTo>
                <a:lnTo>
                  <a:pt x="12963" y="156866"/>
                </a:lnTo>
                <a:lnTo>
                  <a:pt x="11858" y="161455"/>
                </a:lnTo>
                <a:lnTo>
                  <a:pt x="7242" y="169942"/>
                </a:lnTo>
                <a:lnTo>
                  <a:pt x="0" y="179670"/>
                </a:lnTo>
                <a:lnTo>
                  <a:pt x="675" y="180468"/>
                </a:lnTo>
                <a:lnTo>
                  <a:pt x="2396" y="181000"/>
                </a:lnTo>
                <a:lnTo>
                  <a:pt x="8214" y="181854"/>
                </a:lnTo>
                <a:lnTo>
                  <a:pt x="15290" y="175934"/>
                </a:lnTo>
                <a:lnTo>
                  <a:pt x="21891" y="169603"/>
                </a:lnTo>
                <a:lnTo>
                  <a:pt x="25429" y="166137"/>
                </a:lnTo>
                <a:lnTo>
                  <a:pt x="29058" y="163826"/>
                </a:lnTo>
                <a:lnTo>
                  <a:pt x="36477" y="161258"/>
                </a:lnTo>
                <a:lnTo>
                  <a:pt x="41503" y="160574"/>
                </a:lnTo>
                <a:lnTo>
                  <a:pt x="47395" y="160117"/>
                </a:lnTo>
                <a:lnTo>
                  <a:pt x="59443" y="159610"/>
                </a:lnTo>
                <a:lnTo>
                  <a:pt x="73367" y="159325"/>
                </a:lnTo>
                <a:lnTo>
                  <a:pt x="81570" y="159258"/>
                </a:lnTo>
                <a:lnTo>
                  <a:pt x="85536" y="160510"/>
                </a:lnTo>
                <a:lnTo>
                  <a:pt x="93328" y="165288"/>
                </a:lnTo>
                <a:lnTo>
                  <a:pt x="101025" y="171645"/>
                </a:lnTo>
                <a:lnTo>
                  <a:pt x="104855" y="175118"/>
                </a:lnTo>
                <a:lnTo>
                  <a:pt x="107409" y="178703"/>
                </a:lnTo>
                <a:lnTo>
                  <a:pt x="110247" y="186074"/>
                </a:lnTo>
                <a:lnTo>
                  <a:pt x="114894" y="196970"/>
                </a:lnTo>
                <a:lnTo>
                  <a:pt x="117911" y="203431"/>
                </a:lnTo>
                <a:lnTo>
                  <a:pt x="119923" y="211549"/>
                </a:lnTo>
                <a:lnTo>
                  <a:pt x="121264" y="220771"/>
                </a:lnTo>
                <a:lnTo>
                  <a:pt x="122158" y="230729"/>
                </a:lnTo>
                <a:lnTo>
                  <a:pt x="121485" y="239907"/>
                </a:lnTo>
                <a:lnTo>
                  <a:pt x="119765" y="248567"/>
                </a:lnTo>
                <a:lnTo>
                  <a:pt x="117349" y="256879"/>
                </a:lnTo>
                <a:lnTo>
                  <a:pt x="115738" y="264961"/>
                </a:lnTo>
                <a:lnTo>
                  <a:pt x="114664" y="272889"/>
                </a:lnTo>
                <a:lnTo>
                  <a:pt x="113949" y="280714"/>
                </a:lnTo>
                <a:lnTo>
                  <a:pt x="112201" y="289741"/>
                </a:lnTo>
                <a:lnTo>
                  <a:pt x="109766" y="299569"/>
                </a:lnTo>
                <a:lnTo>
                  <a:pt x="106873" y="309930"/>
                </a:lnTo>
                <a:lnTo>
                  <a:pt x="102404" y="319379"/>
                </a:lnTo>
                <a:lnTo>
                  <a:pt x="96885" y="328217"/>
                </a:lnTo>
                <a:lnTo>
                  <a:pt x="90666" y="336650"/>
                </a:lnTo>
                <a:lnTo>
                  <a:pt x="85250" y="342271"/>
                </a:lnTo>
                <a:lnTo>
                  <a:pt x="80368" y="346019"/>
                </a:lnTo>
                <a:lnTo>
                  <a:pt x="71558" y="350183"/>
                </a:lnTo>
                <a:lnTo>
                  <a:pt x="63410" y="352034"/>
                </a:lnTo>
                <a:lnTo>
                  <a:pt x="55555" y="352856"/>
                </a:lnTo>
                <a:lnTo>
                  <a:pt x="47830" y="353222"/>
                </a:lnTo>
                <a:lnTo>
                  <a:pt x="36341" y="353428"/>
                </a:lnTo>
                <a:lnTo>
                  <a:pt x="28708" y="353476"/>
                </a:lnTo>
                <a:lnTo>
                  <a:pt x="26164" y="352219"/>
                </a:lnTo>
                <a:lnTo>
                  <a:pt x="24468" y="350110"/>
                </a:lnTo>
                <a:lnTo>
                  <a:pt x="23337" y="347435"/>
                </a:lnTo>
                <a:lnTo>
                  <a:pt x="15679" y="337602"/>
                </a:lnTo>
                <a:lnTo>
                  <a:pt x="11434" y="332713"/>
                </a:lnTo>
                <a:lnTo>
                  <a:pt x="10441" y="328183"/>
                </a:lnTo>
                <a:lnTo>
                  <a:pt x="9882" y="318492"/>
                </a:lnTo>
                <a:lnTo>
                  <a:pt x="9803" y="314926"/>
                </a:lnTo>
                <a:lnTo>
                  <a:pt x="11022" y="311279"/>
                </a:lnTo>
                <a:lnTo>
                  <a:pt x="15761" y="303840"/>
                </a:lnTo>
                <a:lnTo>
                  <a:pt x="22101" y="296300"/>
                </a:lnTo>
                <a:lnTo>
                  <a:pt x="29152" y="288715"/>
                </a:lnTo>
                <a:lnTo>
                  <a:pt x="44027" y="273499"/>
                </a:lnTo>
                <a:lnTo>
                  <a:pt x="82038" y="235404"/>
                </a:lnTo>
                <a:lnTo>
                  <a:pt x="88387" y="231594"/>
                </a:lnTo>
                <a:lnTo>
                  <a:pt x="96430" y="227784"/>
                </a:lnTo>
                <a:lnTo>
                  <a:pt x="105603" y="223974"/>
                </a:lnTo>
                <a:lnTo>
                  <a:pt x="115528" y="218894"/>
                </a:lnTo>
                <a:lnTo>
                  <a:pt x="125953" y="212968"/>
                </a:lnTo>
                <a:lnTo>
                  <a:pt x="136715" y="206477"/>
                </a:lnTo>
                <a:lnTo>
                  <a:pt x="145158" y="200879"/>
                </a:lnTo>
                <a:lnTo>
                  <a:pt x="152058" y="195878"/>
                </a:lnTo>
                <a:lnTo>
                  <a:pt x="157927" y="191273"/>
                </a:lnTo>
                <a:lnTo>
                  <a:pt x="164380" y="184393"/>
                </a:lnTo>
                <a:lnTo>
                  <a:pt x="171223" y="175997"/>
                </a:lnTo>
                <a:lnTo>
                  <a:pt x="178324" y="166589"/>
                </a:lnTo>
                <a:lnTo>
                  <a:pt x="185599" y="159048"/>
                </a:lnTo>
                <a:lnTo>
                  <a:pt x="192987" y="152750"/>
                </a:lnTo>
                <a:lnTo>
                  <a:pt x="200454" y="147281"/>
                </a:lnTo>
                <a:lnTo>
                  <a:pt x="205431" y="142366"/>
                </a:lnTo>
                <a:lnTo>
                  <a:pt x="208750" y="137819"/>
                </a:lnTo>
                <a:lnTo>
                  <a:pt x="213707" y="129380"/>
                </a:lnTo>
                <a:lnTo>
                  <a:pt x="220143" y="121396"/>
                </a:lnTo>
                <a:lnTo>
                  <a:pt x="227237" y="113614"/>
                </a:lnTo>
                <a:lnTo>
                  <a:pt x="230907" y="109761"/>
                </a:lnTo>
                <a:lnTo>
                  <a:pt x="233354" y="105922"/>
                </a:lnTo>
                <a:lnTo>
                  <a:pt x="236072" y="98270"/>
                </a:lnTo>
                <a:lnTo>
                  <a:pt x="243669" y="74687"/>
                </a:lnTo>
                <a:lnTo>
                  <a:pt x="246942" y="67299"/>
                </a:lnTo>
                <a:lnTo>
                  <a:pt x="250394" y="61104"/>
                </a:lnTo>
                <a:lnTo>
                  <a:pt x="256345" y="50834"/>
                </a:lnTo>
                <a:lnTo>
                  <a:pt x="258990" y="42036"/>
                </a:lnTo>
                <a:lnTo>
                  <a:pt x="258426" y="36643"/>
                </a:lnTo>
                <a:lnTo>
                  <a:pt x="256779" y="30507"/>
                </a:lnTo>
                <a:lnTo>
                  <a:pt x="254412" y="23876"/>
                </a:lnTo>
                <a:lnTo>
                  <a:pt x="251781" y="13122"/>
                </a:lnTo>
                <a:lnTo>
                  <a:pt x="251079" y="8476"/>
                </a:lnTo>
                <a:lnTo>
                  <a:pt x="249341" y="5379"/>
                </a:lnTo>
                <a:lnTo>
                  <a:pt x="246913" y="3314"/>
                </a:lnTo>
                <a:lnTo>
                  <a:pt x="244024" y="1937"/>
                </a:lnTo>
                <a:lnTo>
                  <a:pt x="237428" y="408"/>
                </a:lnTo>
                <a:lnTo>
                  <a:pt x="233891" y="0"/>
                </a:lnTo>
                <a:lnTo>
                  <a:pt x="230262" y="2268"/>
                </a:lnTo>
                <a:lnTo>
                  <a:pt x="222845" y="11561"/>
                </a:lnTo>
                <a:lnTo>
                  <a:pt x="220358" y="17596"/>
                </a:lnTo>
                <a:lnTo>
                  <a:pt x="218701" y="24159"/>
                </a:lnTo>
                <a:lnTo>
                  <a:pt x="217597" y="31074"/>
                </a:lnTo>
                <a:lnTo>
                  <a:pt x="215590" y="38224"/>
                </a:lnTo>
                <a:lnTo>
                  <a:pt x="212982" y="45531"/>
                </a:lnTo>
                <a:lnTo>
                  <a:pt x="209974" y="52942"/>
                </a:lnTo>
                <a:lnTo>
                  <a:pt x="207968" y="60423"/>
                </a:lnTo>
                <a:lnTo>
                  <a:pt x="206631" y="67950"/>
                </a:lnTo>
                <a:lnTo>
                  <a:pt x="205739" y="75508"/>
                </a:lnTo>
                <a:lnTo>
                  <a:pt x="203876" y="84357"/>
                </a:lnTo>
                <a:lnTo>
                  <a:pt x="201363" y="94066"/>
                </a:lnTo>
                <a:lnTo>
                  <a:pt x="198417" y="104349"/>
                </a:lnTo>
                <a:lnTo>
                  <a:pt x="196454" y="117554"/>
                </a:lnTo>
                <a:lnTo>
                  <a:pt x="195144" y="132707"/>
                </a:lnTo>
                <a:lnTo>
                  <a:pt x="194272" y="149160"/>
                </a:lnTo>
                <a:lnTo>
                  <a:pt x="194960" y="163938"/>
                </a:lnTo>
                <a:lnTo>
                  <a:pt x="196689" y="177600"/>
                </a:lnTo>
                <a:lnTo>
                  <a:pt x="199112" y="190518"/>
                </a:lnTo>
                <a:lnTo>
                  <a:pt x="200726" y="200400"/>
                </a:lnTo>
                <a:lnTo>
                  <a:pt x="201803" y="208258"/>
                </a:lnTo>
                <a:lnTo>
                  <a:pt x="202522" y="214767"/>
                </a:lnTo>
                <a:lnTo>
                  <a:pt x="205539" y="220376"/>
                </a:lnTo>
                <a:lnTo>
                  <a:pt x="210092" y="225385"/>
                </a:lnTo>
                <a:lnTo>
                  <a:pt x="215666" y="229995"/>
                </a:lnTo>
                <a:lnTo>
                  <a:pt x="220654" y="234338"/>
                </a:lnTo>
                <a:lnTo>
                  <a:pt x="229580" y="242551"/>
                </a:lnTo>
                <a:lnTo>
                  <a:pt x="233739" y="245249"/>
                </a:lnTo>
                <a:lnTo>
                  <a:pt x="241746" y="248246"/>
                </a:lnTo>
                <a:lnTo>
                  <a:pt x="249539" y="249579"/>
                </a:lnTo>
                <a:lnTo>
                  <a:pt x="253394" y="249934"/>
                </a:lnTo>
                <a:lnTo>
                  <a:pt x="257235" y="248901"/>
                </a:lnTo>
                <a:lnTo>
                  <a:pt x="261066" y="246942"/>
                </a:lnTo>
                <a:lnTo>
                  <a:pt x="295397" y="2277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2"/>
          <p:cNvSpPr/>
          <p:nvPr/>
        </p:nvSpPr>
        <p:spPr>
          <a:xfrm>
            <a:off x="8288537" y="5575968"/>
            <a:ext cx="169664" cy="286330"/>
          </a:xfrm>
          <a:custGeom>
            <a:avLst/>
            <a:gdLst/>
            <a:ahLst/>
            <a:cxnLst/>
            <a:rect l="0" t="0" r="0" b="0"/>
            <a:pathLst>
              <a:path w="169664" h="286330">
                <a:moveTo>
                  <a:pt x="123942" y="24732"/>
                </a:moveTo>
                <a:lnTo>
                  <a:pt x="111807" y="18664"/>
                </a:lnTo>
                <a:lnTo>
                  <a:pt x="105692" y="16877"/>
                </a:lnTo>
                <a:lnTo>
                  <a:pt x="99075" y="15685"/>
                </a:lnTo>
                <a:lnTo>
                  <a:pt x="92125" y="14890"/>
                </a:lnTo>
                <a:lnTo>
                  <a:pt x="86221" y="14361"/>
                </a:lnTo>
                <a:lnTo>
                  <a:pt x="81014" y="14008"/>
                </a:lnTo>
                <a:lnTo>
                  <a:pt x="76274" y="13772"/>
                </a:lnTo>
                <a:lnTo>
                  <a:pt x="71843" y="14885"/>
                </a:lnTo>
                <a:lnTo>
                  <a:pt x="67620" y="16897"/>
                </a:lnTo>
                <a:lnTo>
                  <a:pt x="63534" y="19509"/>
                </a:lnTo>
                <a:lnTo>
                  <a:pt x="59540" y="22520"/>
                </a:lnTo>
                <a:lnTo>
                  <a:pt x="55608" y="25797"/>
                </a:lnTo>
                <a:lnTo>
                  <a:pt x="51716" y="29252"/>
                </a:lnTo>
                <a:lnTo>
                  <a:pt x="47851" y="34095"/>
                </a:lnTo>
                <a:lnTo>
                  <a:pt x="44005" y="39864"/>
                </a:lnTo>
                <a:lnTo>
                  <a:pt x="40170" y="46250"/>
                </a:lnTo>
                <a:lnTo>
                  <a:pt x="36345" y="51777"/>
                </a:lnTo>
                <a:lnTo>
                  <a:pt x="32524" y="56732"/>
                </a:lnTo>
                <a:lnTo>
                  <a:pt x="28707" y="61305"/>
                </a:lnTo>
                <a:lnTo>
                  <a:pt x="24892" y="68164"/>
                </a:lnTo>
                <a:lnTo>
                  <a:pt x="21079" y="76547"/>
                </a:lnTo>
                <a:lnTo>
                  <a:pt x="17267" y="85945"/>
                </a:lnTo>
                <a:lnTo>
                  <a:pt x="14725" y="94750"/>
                </a:lnTo>
                <a:lnTo>
                  <a:pt x="13031" y="103161"/>
                </a:lnTo>
                <a:lnTo>
                  <a:pt x="11902" y="111308"/>
                </a:lnTo>
                <a:lnTo>
                  <a:pt x="7260" y="137293"/>
                </a:lnTo>
                <a:lnTo>
                  <a:pt x="4244" y="153113"/>
                </a:lnTo>
                <a:lnTo>
                  <a:pt x="2233" y="166199"/>
                </a:lnTo>
                <a:lnTo>
                  <a:pt x="894" y="177463"/>
                </a:lnTo>
                <a:lnTo>
                  <a:pt x="0" y="187513"/>
                </a:lnTo>
                <a:lnTo>
                  <a:pt x="674" y="199292"/>
                </a:lnTo>
                <a:lnTo>
                  <a:pt x="2394" y="212225"/>
                </a:lnTo>
                <a:lnTo>
                  <a:pt x="4810" y="225927"/>
                </a:lnTo>
                <a:lnTo>
                  <a:pt x="7690" y="236332"/>
                </a:lnTo>
                <a:lnTo>
                  <a:pt x="10881" y="244538"/>
                </a:lnTo>
                <a:lnTo>
                  <a:pt x="25127" y="272902"/>
                </a:lnTo>
                <a:lnTo>
                  <a:pt x="28856" y="277808"/>
                </a:lnTo>
                <a:lnTo>
                  <a:pt x="32611" y="281080"/>
                </a:lnTo>
                <a:lnTo>
                  <a:pt x="41697" y="286329"/>
                </a:lnTo>
                <a:lnTo>
                  <a:pt x="43712" y="285490"/>
                </a:lnTo>
                <a:lnTo>
                  <a:pt x="46325" y="283660"/>
                </a:lnTo>
                <a:lnTo>
                  <a:pt x="49337" y="281171"/>
                </a:lnTo>
                <a:lnTo>
                  <a:pt x="51346" y="278241"/>
                </a:lnTo>
                <a:lnTo>
                  <a:pt x="53577" y="271599"/>
                </a:lnTo>
                <a:lnTo>
                  <a:pt x="57955" y="264414"/>
                </a:lnTo>
                <a:lnTo>
                  <a:pt x="60902" y="260720"/>
                </a:lnTo>
                <a:lnTo>
                  <a:pt x="64135" y="255717"/>
                </a:lnTo>
                <a:lnTo>
                  <a:pt x="67561" y="249842"/>
                </a:lnTo>
                <a:lnTo>
                  <a:pt x="71115" y="243385"/>
                </a:lnTo>
                <a:lnTo>
                  <a:pt x="73484" y="237810"/>
                </a:lnTo>
                <a:lnTo>
                  <a:pt x="75064" y="232824"/>
                </a:lnTo>
                <a:lnTo>
                  <a:pt x="76116" y="228230"/>
                </a:lnTo>
                <a:lnTo>
                  <a:pt x="78088" y="221357"/>
                </a:lnTo>
                <a:lnTo>
                  <a:pt x="83666" y="203561"/>
                </a:lnTo>
                <a:lnTo>
                  <a:pt x="86932" y="194751"/>
                </a:lnTo>
                <a:lnTo>
                  <a:pt x="90379" y="186338"/>
                </a:lnTo>
                <a:lnTo>
                  <a:pt x="93946" y="178189"/>
                </a:lnTo>
                <a:lnTo>
                  <a:pt x="96325" y="168946"/>
                </a:lnTo>
                <a:lnTo>
                  <a:pt x="97911" y="158975"/>
                </a:lnTo>
                <a:lnTo>
                  <a:pt x="98968" y="148517"/>
                </a:lnTo>
                <a:lnTo>
                  <a:pt x="100943" y="136465"/>
                </a:lnTo>
                <a:lnTo>
                  <a:pt x="103529" y="123351"/>
                </a:lnTo>
                <a:lnTo>
                  <a:pt x="106524" y="109527"/>
                </a:lnTo>
                <a:lnTo>
                  <a:pt x="108520" y="96502"/>
                </a:lnTo>
                <a:lnTo>
                  <a:pt x="109851" y="84009"/>
                </a:lnTo>
                <a:lnTo>
                  <a:pt x="110738" y="71869"/>
                </a:lnTo>
                <a:lnTo>
                  <a:pt x="111329" y="61237"/>
                </a:lnTo>
                <a:lnTo>
                  <a:pt x="111986" y="42649"/>
                </a:lnTo>
                <a:lnTo>
                  <a:pt x="112357" y="23973"/>
                </a:lnTo>
                <a:lnTo>
                  <a:pt x="112492" y="0"/>
                </a:lnTo>
                <a:lnTo>
                  <a:pt x="112499" y="624"/>
                </a:lnTo>
                <a:lnTo>
                  <a:pt x="115893" y="4704"/>
                </a:lnTo>
                <a:lnTo>
                  <a:pt x="118576" y="7570"/>
                </a:lnTo>
                <a:lnTo>
                  <a:pt x="120365" y="12020"/>
                </a:lnTo>
                <a:lnTo>
                  <a:pt x="121558" y="17527"/>
                </a:lnTo>
                <a:lnTo>
                  <a:pt x="122352" y="23739"/>
                </a:lnTo>
                <a:lnTo>
                  <a:pt x="122882" y="40580"/>
                </a:lnTo>
                <a:lnTo>
                  <a:pt x="123472" y="93159"/>
                </a:lnTo>
                <a:lnTo>
                  <a:pt x="124899" y="114800"/>
                </a:lnTo>
                <a:lnTo>
                  <a:pt x="127120" y="131767"/>
                </a:lnTo>
                <a:lnTo>
                  <a:pt x="129871" y="145618"/>
                </a:lnTo>
                <a:lnTo>
                  <a:pt x="131705" y="157393"/>
                </a:lnTo>
                <a:lnTo>
                  <a:pt x="132928" y="167782"/>
                </a:lnTo>
                <a:lnTo>
                  <a:pt x="133742" y="177249"/>
                </a:lnTo>
                <a:lnTo>
                  <a:pt x="134286" y="186100"/>
                </a:lnTo>
                <a:lnTo>
                  <a:pt x="134889" y="202707"/>
                </a:lnTo>
                <a:lnTo>
                  <a:pt x="136320" y="209422"/>
                </a:lnTo>
                <a:lnTo>
                  <a:pt x="138544" y="215168"/>
                </a:lnTo>
                <a:lnTo>
                  <a:pt x="141298" y="220270"/>
                </a:lnTo>
                <a:lnTo>
                  <a:pt x="143132" y="224940"/>
                </a:lnTo>
                <a:lnTo>
                  <a:pt x="145171" y="233516"/>
                </a:lnTo>
                <a:lnTo>
                  <a:pt x="146985" y="236312"/>
                </a:lnTo>
                <a:lnTo>
                  <a:pt x="149464" y="238175"/>
                </a:lnTo>
                <a:lnTo>
                  <a:pt x="152387" y="239417"/>
                </a:lnTo>
                <a:lnTo>
                  <a:pt x="154336" y="241515"/>
                </a:lnTo>
                <a:lnTo>
                  <a:pt x="155635" y="244184"/>
                </a:lnTo>
                <a:lnTo>
                  <a:pt x="169663" y="2533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3"/>
          <p:cNvSpPr/>
          <p:nvPr/>
        </p:nvSpPr>
        <p:spPr>
          <a:xfrm>
            <a:off x="8515350" y="5600700"/>
            <a:ext cx="125730" cy="262890"/>
          </a:xfrm>
          <a:custGeom>
            <a:avLst/>
            <a:gdLst/>
            <a:ahLst/>
            <a:cxnLst/>
            <a:rect l="0" t="0" r="0" b="0"/>
            <a:pathLst>
              <a:path w="125730" h="262890">
                <a:moveTo>
                  <a:pt x="0" y="0"/>
                </a:moveTo>
                <a:lnTo>
                  <a:pt x="6067" y="6067"/>
                </a:lnTo>
                <a:lnTo>
                  <a:pt x="7855" y="10395"/>
                </a:lnTo>
                <a:lnTo>
                  <a:pt x="9046" y="15819"/>
                </a:lnTo>
                <a:lnTo>
                  <a:pt x="9841" y="21976"/>
                </a:lnTo>
                <a:lnTo>
                  <a:pt x="10370" y="32430"/>
                </a:lnTo>
                <a:lnTo>
                  <a:pt x="10959" y="60980"/>
                </a:lnTo>
                <a:lnTo>
                  <a:pt x="11429" y="236097"/>
                </a:lnTo>
                <a:lnTo>
                  <a:pt x="11429" y="153840"/>
                </a:lnTo>
                <a:lnTo>
                  <a:pt x="12700" y="144470"/>
                </a:lnTo>
                <a:lnTo>
                  <a:pt x="14816" y="134413"/>
                </a:lnTo>
                <a:lnTo>
                  <a:pt x="17498" y="123899"/>
                </a:lnTo>
                <a:lnTo>
                  <a:pt x="20554" y="113079"/>
                </a:lnTo>
                <a:lnTo>
                  <a:pt x="27338" y="90897"/>
                </a:lnTo>
                <a:lnTo>
                  <a:pt x="30926" y="80918"/>
                </a:lnTo>
                <a:lnTo>
                  <a:pt x="34587" y="71725"/>
                </a:lnTo>
                <a:lnTo>
                  <a:pt x="38298" y="63057"/>
                </a:lnTo>
                <a:lnTo>
                  <a:pt x="45808" y="46651"/>
                </a:lnTo>
                <a:lnTo>
                  <a:pt x="49589" y="38721"/>
                </a:lnTo>
                <a:lnTo>
                  <a:pt x="53378" y="32164"/>
                </a:lnTo>
                <a:lnTo>
                  <a:pt x="57176" y="26522"/>
                </a:lnTo>
                <a:lnTo>
                  <a:pt x="60976" y="21491"/>
                </a:lnTo>
                <a:lnTo>
                  <a:pt x="64781" y="18138"/>
                </a:lnTo>
                <a:lnTo>
                  <a:pt x="68587" y="15902"/>
                </a:lnTo>
                <a:lnTo>
                  <a:pt x="72395" y="14411"/>
                </a:lnTo>
                <a:lnTo>
                  <a:pt x="76203" y="13417"/>
                </a:lnTo>
                <a:lnTo>
                  <a:pt x="80012" y="12755"/>
                </a:lnTo>
                <a:lnTo>
                  <a:pt x="83822" y="12313"/>
                </a:lnTo>
                <a:lnTo>
                  <a:pt x="87631" y="12019"/>
                </a:lnTo>
                <a:lnTo>
                  <a:pt x="91440" y="11822"/>
                </a:lnTo>
                <a:lnTo>
                  <a:pt x="95250" y="11691"/>
                </a:lnTo>
                <a:lnTo>
                  <a:pt x="99059" y="12874"/>
                </a:lnTo>
                <a:lnTo>
                  <a:pt x="102869" y="14933"/>
                </a:lnTo>
                <a:lnTo>
                  <a:pt x="106679" y="17575"/>
                </a:lnTo>
                <a:lnTo>
                  <a:pt x="109219" y="21876"/>
                </a:lnTo>
                <a:lnTo>
                  <a:pt x="110913" y="27284"/>
                </a:lnTo>
                <a:lnTo>
                  <a:pt x="112041" y="33429"/>
                </a:lnTo>
                <a:lnTo>
                  <a:pt x="112795" y="40066"/>
                </a:lnTo>
                <a:lnTo>
                  <a:pt x="113296" y="47031"/>
                </a:lnTo>
                <a:lnTo>
                  <a:pt x="113631" y="54213"/>
                </a:lnTo>
                <a:lnTo>
                  <a:pt x="114002" y="72355"/>
                </a:lnTo>
                <a:lnTo>
                  <a:pt x="114282" y="188175"/>
                </a:lnTo>
                <a:lnTo>
                  <a:pt x="115558" y="201650"/>
                </a:lnTo>
                <a:lnTo>
                  <a:pt x="125729" y="2628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4"/>
          <p:cNvSpPr/>
          <p:nvPr/>
        </p:nvSpPr>
        <p:spPr>
          <a:xfrm>
            <a:off x="8686800" y="5551342"/>
            <a:ext cx="171393" cy="561676"/>
          </a:xfrm>
          <a:custGeom>
            <a:avLst/>
            <a:gdLst/>
            <a:ahLst/>
            <a:cxnLst/>
            <a:rect l="0" t="0" r="0" b="0"/>
            <a:pathLst>
              <a:path w="171393" h="561676">
                <a:moveTo>
                  <a:pt x="91440" y="60787"/>
                </a:moveTo>
                <a:lnTo>
                  <a:pt x="75531" y="44879"/>
                </a:lnTo>
                <a:lnTo>
                  <a:pt x="71943" y="42561"/>
                </a:lnTo>
                <a:lnTo>
                  <a:pt x="68282" y="41017"/>
                </a:lnTo>
                <a:lnTo>
                  <a:pt x="64572" y="39987"/>
                </a:lnTo>
                <a:lnTo>
                  <a:pt x="62098" y="40570"/>
                </a:lnTo>
                <a:lnTo>
                  <a:pt x="60449" y="42230"/>
                </a:lnTo>
                <a:lnTo>
                  <a:pt x="59349" y="44606"/>
                </a:lnTo>
                <a:lnTo>
                  <a:pt x="54740" y="50632"/>
                </a:lnTo>
                <a:lnTo>
                  <a:pt x="51734" y="54018"/>
                </a:lnTo>
                <a:lnTo>
                  <a:pt x="47189" y="62624"/>
                </a:lnTo>
                <a:lnTo>
                  <a:pt x="41619" y="74712"/>
                </a:lnTo>
                <a:lnTo>
                  <a:pt x="29927" y="101266"/>
                </a:lnTo>
                <a:lnTo>
                  <a:pt x="20497" y="121534"/>
                </a:lnTo>
                <a:lnTo>
                  <a:pt x="15460" y="135623"/>
                </a:lnTo>
                <a:lnTo>
                  <a:pt x="13221" y="149928"/>
                </a:lnTo>
                <a:lnTo>
                  <a:pt x="12624" y="160854"/>
                </a:lnTo>
                <a:lnTo>
                  <a:pt x="11783" y="193730"/>
                </a:lnTo>
                <a:lnTo>
                  <a:pt x="11665" y="202756"/>
                </a:lnTo>
                <a:lnTo>
                  <a:pt x="12857" y="210043"/>
                </a:lnTo>
                <a:lnTo>
                  <a:pt x="17567" y="221526"/>
                </a:lnTo>
                <a:lnTo>
                  <a:pt x="21291" y="229064"/>
                </a:lnTo>
                <a:lnTo>
                  <a:pt x="23084" y="230122"/>
                </a:lnTo>
                <a:lnTo>
                  <a:pt x="25549" y="230827"/>
                </a:lnTo>
                <a:lnTo>
                  <a:pt x="28463" y="231297"/>
                </a:lnTo>
                <a:lnTo>
                  <a:pt x="31675" y="231611"/>
                </a:lnTo>
                <a:lnTo>
                  <a:pt x="35087" y="231820"/>
                </a:lnTo>
                <a:lnTo>
                  <a:pt x="38630" y="231959"/>
                </a:lnTo>
                <a:lnTo>
                  <a:pt x="42264" y="230782"/>
                </a:lnTo>
                <a:lnTo>
                  <a:pt x="45956" y="228727"/>
                </a:lnTo>
                <a:lnTo>
                  <a:pt x="49687" y="226087"/>
                </a:lnTo>
                <a:lnTo>
                  <a:pt x="53444" y="223057"/>
                </a:lnTo>
                <a:lnTo>
                  <a:pt x="57220" y="219767"/>
                </a:lnTo>
                <a:lnTo>
                  <a:pt x="61006" y="216304"/>
                </a:lnTo>
                <a:lnTo>
                  <a:pt x="63531" y="212725"/>
                </a:lnTo>
                <a:lnTo>
                  <a:pt x="68353" y="201620"/>
                </a:lnTo>
                <a:lnTo>
                  <a:pt x="70969" y="197856"/>
                </a:lnTo>
                <a:lnTo>
                  <a:pt x="73983" y="194077"/>
                </a:lnTo>
                <a:lnTo>
                  <a:pt x="75991" y="189017"/>
                </a:lnTo>
                <a:lnTo>
                  <a:pt x="80089" y="168490"/>
                </a:lnTo>
                <a:lnTo>
                  <a:pt x="82602" y="159259"/>
                </a:lnTo>
                <a:lnTo>
                  <a:pt x="85548" y="149296"/>
                </a:lnTo>
                <a:lnTo>
                  <a:pt x="88782" y="135033"/>
                </a:lnTo>
                <a:lnTo>
                  <a:pt x="95762" y="98865"/>
                </a:lnTo>
                <a:lnTo>
                  <a:pt x="98131" y="84903"/>
                </a:lnTo>
                <a:lnTo>
                  <a:pt x="99710" y="74324"/>
                </a:lnTo>
                <a:lnTo>
                  <a:pt x="101465" y="57914"/>
                </a:lnTo>
                <a:lnTo>
                  <a:pt x="102246" y="42154"/>
                </a:lnTo>
                <a:lnTo>
                  <a:pt x="102592" y="26683"/>
                </a:lnTo>
                <a:lnTo>
                  <a:pt x="102685" y="19000"/>
                </a:lnTo>
                <a:lnTo>
                  <a:pt x="104016" y="12610"/>
                </a:lnTo>
                <a:lnTo>
                  <a:pt x="108882" y="2122"/>
                </a:lnTo>
                <a:lnTo>
                  <a:pt x="110688" y="87"/>
                </a:lnTo>
                <a:lnTo>
                  <a:pt x="111892" y="0"/>
                </a:lnTo>
                <a:lnTo>
                  <a:pt x="112695" y="1213"/>
                </a:lnTo>
                <a:lnTo>
                  <a:pt x="113586" y="5947"/>
                </a:lnTo>
                <a:lnTo>
                  <a:pt x="115252" y="16094"/>
                </a:lnTo>
                <a:lnTo>
                  <a:pt x="120226" y="37537"/>
                </a:lnTo>
                <a:lnTo>
                  <a:pt x="123331" y="47827"/>
                </a:lnTo>
                <a:lnTo>
                  <a:pt x="126671" y="57227"/>
                </a:lnTo>
                <a:lnTo>
                  <a:pt x="130166" y="66034"/>
                </a:lnTo>
                <a:lnTo>
                  <a:pt x="134052" y="82593"/>
                </a:lnTo>
                <a:lnTo>
                  <a:pt x="137048" y="99689"/>
                </a:lnTo>
                <a:lnTo>
                  <a:pt x="139626" y="109581"/>
                </a:lnTo>
                <a:lnTo>
                  <a:pt x="142613" y="119987"/>
                </a:lnTo>
                <a:lnTo>
                  <a:pt x="145876" y="134543"/>
                </a:lnTo>
                <a:lnTo>
                  <a:pt x="152887" y="171038"/>
                </a:lnTo>
                <a:lnTo>
                  <a:pt x="163973" y="234424"/>
                </a:lnTo>
                <a:lnTo>
                  <a:pt x="166465" y="254015"/>
                </a:lnTo>
                <a:lnTo>
                  <a:pt x="168127" y="272156"/>
                </a:lnTo>
                <a:lnTo>
                  <a:pt x="169234" y="289330"/>
                </a:lnTo>
                <a:lnTo>
                  <a:pt x="170465" y="318572"/>
                </a:lnTo>
                <a:lnTo>
                  <a:pt x="171012" y="345538"/>
                </a:lnTo>
                <a:lnTo>
                  <a:pt x="171392" y="413229"/>
                </a:lnTo>
                <a:lnTo>
                  <a:pt x="170141" y="425289"/>
                </a:lnTo>
                <a:lnTo>
                  <a:pt x="168037" y="437139"/>
                </a:lnTo>
                <a:lnTo>
                  <a:pt x="165365" y="448848"/>
                </a:lnTo>
                <a:lnTo>
                  <a:pt x="163583" y="459194"/>
                </a:lnTo>
                <a:lnTo>
                  <a:pt x="162396" y="468632"/>
                </a:lnTo>
                <a:lnTo>
                  <a:pt x="161603" y="477464"/>
                </a:lnTo>
                <a:lnTo>
                  <a:pt x="158536" y="487162"/>
                </a:lnTo>
                <a:lnTo>
                  <a:pt x="153950" y="497437"/>
                </a:lnTo>
                <a:lnTo>
                  <a:pt x="134408" y="535236"/>
                </a:lnTo>
                <a:lnTo>
                  <a:pt x="130246" y="540916"/>
                </a:lnTo>
                <a:lnTo>
                  <a:pt x="126200" y="544703"/>
                </a:lnTo>
                <a:lnTo>
                  <a:pt x="122234" y="547228"/>
                </a:lnTo>
                <a:lnTo>
                  <a:pt x="118319" y="550181"/>
                </a:lnTo>
                <a:lnTo>
                  <a:pt x="114439" y="553420"/>
                </a:lnTo>
                <a:lnTo>
                  <a:pt x="110583" y="556849"/>
                </a:lnTo>
                <a:lnTo>
                  <a:pt x="106741" y="559135"/>
                </a:lnTo>
                <a:lnTo>
                  <a:pt x="102910" y="560659"/>
                </a:lnTo>
                <a:lnTo>
                  <a:pt x="99086" y="561675"/>
                </a:lnTo>
                <a:lnTo>
                  <a:pt x="93998" y="561083"/>
                </a:lnTo>
                <a:lnTo>
                  <a:pt x="88065" y="559417"/>
                </a:lnTo>
                <a:lnTo>
                  <a:pt x="81570" y="557037"/>
                </a:lnTo>
                <a:lnTo>
                  <a:pt x="75970" y="555451"/>
                </a:lnTo>
                <a:lnTo>
                  <a:pt x="70966" y="554393"/>
                </a:lnTo>
                <a:lnTo>
                  <a:pt x="66361" y="553688"/>
                </a:lnTo>
                <a:lnTo>
                  <a:pt x="62021" y="551948"/>
                </a:lnTo>
                <a:lnTo>
                  <a:pt x="57856" y="549518"/>
                </a:lnTo>
                <a:lnTo>
                  <a:pt x="53811" y="546628"/>
                </a:lnTo>
                <a:lnTo>
                  <a:pt x="48574" y="543431"/>
                </a:lnTo>
                <a:lnTo>
                  <a:pt x="42543" y="540030"/>
                </a:lnTo>
                <a:lnTo>
                  <a:pt x="35982" y="536493"/>
                </a:lnTo>
                <a:lnTo>
                  <a:pt x="30337" y="531594"/>
                </a:lnTo>
                <a:lnTo>
                  <a:pt x="25305" y="525788"/>
                </a:lnTo>
                <a:lnTo>
                  <a:pt x="20680" y="519378"/>
                </a:lnTo>
                <a:lnTo>
                  <a:pt x="15540" y="508869"/>
                </a:lnTo>
                <a:lnTo>
                  <a:pt x="11987" y="498694"/>
                </a:lnTo>
                <a:lnTo>
                  <a:pt x="9261" y="492425"/>
                </a:lnTo>
                <a:lnTo>
                  <a:pt x="0" y="4722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5"/>
          <p:cNvSpPr/>
          <p:nvPr/>
        </p:nvSpPr>
        <p:spPr>
          <a:xfrm>
            <a:off x="8892540" y="5269229"/>
            <a:ext cx="80011" cy="582931"/>
          </a:xfrm>
          <a:custGeom>
            <a:avLst/>
            <a:gdLst/>
            <a:ahLst/>
            <a:cxnLst/>
            <a:rect l="0" t="0" r="0" b="0"/>
            <a:pathLst>
              <a:path w="80011" h="582931">
                <a:moveTo>
                  <a:pt x="0" y="0"/>
                </a:moveTo>
                <a:lnTo>
                  <a:pt x="6068" y="12136"/>
                </a:lnTo>
                <a:lnTo>
                  <a:pt x="7855" y="16981"/>
                </a:lnTo>
                <a:lnTo>
                  <a:pt x="9841" y="25751"/>
                </a:lnTo>
                <a:lnTo>
                  <a:pt x="11640" y="31137"/>
                </a:lnTo>
                <a:lnTo>
                  <a:pt x="14110" y="37268"/>
                </a:lnTo>
                <a:lnTo>
                  <a:pt x="17027" y="43896"/>
                </a:lnTo>
                <a:lnTo>
                  <a:pt x="18971" y="50854"/>
                </a:lnTo>
                <a:lnTo>
                  <a:pt x="21132" y="65359"/>
                </a:lnTo>
                <a:lnTo>
                  <a:pt x="21708" y="74052"/>
                </a:lnTo>
                <a:lnTo>
                  <a:pt x="22091" y="83658"/>
                </a:lnTo>
                <a:lnTo>
                  <a:pt x="22518" y="104492"/>
                </a:lnTo>
                <a:lnTo>
                  <a:pt x="22815" y="178438"/>
                </a:lnTo>
                <a:lnTo>
                  <a:pt x="24099" y="195158"/>
                </a:lnTo>
                <a:lnTo>
                  <a:pt x="26226" y="210116"/>
                </a:lnTo>
                <a:lnTo>
                  <a:pt x="28914" y="223897"/>
                </a:lnTo>
                <a:lnTo>
                  <a:pt x="30706" y="238165"/>
                </a:lnTo>
                <a:lnTo>
                  <a:pt x="31901" y="252757"/>
                </a:lnTo>
                <a:lnTo>
                  <a:pt x="32697" y="267565"/>
                </a:lnTo>
                <a:lnTo>
                  <a:pt x="34498" y="286327"/>
                </a:lnTo>
                <a:lnTo>
                  <a:pt x="39885" y="330880"/>
                </a:lnTo>
                <a:lnTo>
                  <a:pt x="41830" y="350127"/>
                </a:lnTo>
                <a:lnTo>
                  <a:pt x="43126" y="366768"/>
                </a:lnTo>
                <a:lnTo>
                  <a:pt x="43991" y="381672"/>
                </a:lnTo>
                <a:lnTo>
                  <a:pt x="45837" y="395419"/>
                </a:lnTo>
                <a:lnTo>
                  <a:pt x="48339" y="408392"/>
                </a:lnTo>
                <a:lnTo>
                  <a:pt x="51276" y="420851"/>
                </a:lnTo>
                <a:lnTo>
                  <a:pt x="53234" y="435508"/>
                </a:lnTo>
                <a:lnTo>
                  <a:pt x="54539" y="451629"/>
                </a:lnTo>
                <a:lnTo>
                  <a:pt x="55409" y="468726"/>
                </a:lnTo>
                <a:lnTo>
                  <a:pt x="57259" y="481394"/>
                </a:lnTo>
                <a:lnTo>
                  <a:pt x="59763" y="491110"/>
                </a:lnTo>
                <a:lnTo>
                  <a:pt x="62702" y="498857"/>
                </a:lnTo>
                <a:lnTo>
                  <a:pt x="64661" y="506561"/>
                </a:lnTo>
                <a:lnTo>
                  <a:pt x="66838" y="521895"/>
                </a:lnTo>
                <a:lnTo>
                  <a:pt x="68688" y="529540"/>
                </a:lnTo>
                <a:lnTo>
                  <a:pt x="71192" y="537177"/>
                </a:lnTo>
                <a:lnTo>
                  <a:pt x="74131" y="544808"/>
                </a:lnTo>
                <a:lnTo>
                  <a:pt x="76091" y="551166"/>
                </a:lnTo>
                <a:lnTo>
                  <a:pt x="78268" y="561616"/>
                </a:lnTo>
                <a:lnTo>
                  <a:pt x="79781" y="579245"/>
                </a:lnTo>
                <a:lnTo>
                  <a:pt x="80010" y="5829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6"/>
          <p:cNvSpPr/>
          <p:nvPr/>
        </p:nvSpPr>
        <p:spPr>
          <a:xfrm>
            <a:off x="9029700" y="5503879"/>
            <a:ext cx="102870" cy="232330"/>
          </a:xfrm>
          <a:custGeom>
            <a:avLst/>
            <a:gdLst/>
            <a:ahLst/>
            <a:cxnLst/>
            <a:rect l="0" t="0" r="0" b="0"/>
            <a:pathLst>
              <a:path w="102870" h="232330">
                <a:moveTo>
                  <a:pt x="0" y="165400"/>
                </a:moveTo>
                <a:lnTo>
                  <a:pt x="12135" y="165400"/>
                </a:lnTo>
                <a:lnTo>
                  <a:pt x="15710" y="164130"/>
                </a:lnTo>
                <a:lnTo>
                  <a:pt x="18093" y="162014"/>
                </a:lnTo>
                <a:lnTo>
                  <a:pt x="21918" y="155559"/>
                </a:lnTo>
                <a:lnTo>
                  <a:pt x="23502" y="155030"/>
                </a:lnTo>
                <a:lnTo>
                  <a:pt x="25828" y="154677"/>
                </a:lnTo>
                <a:lnTo>
                  <a:pt x="28648" y="154441"/>
                </a:lnTo>
                <a:lnTo>
                  <a:pt x="31799" y="153014"/>
                </a:lnTo>
                <a:lnTo>
                  <a:pt x="35169" y="150793"/>
                </a:lnTo>
                <a:lnTo>
                  <a:pt x="38686" y="148042"/>
                </a:lnTo>
                <a:lnTo>
                  <a:pt x="42300" y="144938"/>
                </a:lnTo>
                <a:lnTo>
                  <a:pt x="45980" y="141599"/>
                </a:lnTo>
                <a:lnTo>
                  <a:pt x="53455" y="134502"/>
                </a:lnTo>
                <a:lnTo>
                  <a:pt x="72404" y="115815"/>
                </a:lnTo>
                <a:lnTo>
                  <a:pt x="74940" y="112024"/>
                </a:lnTo>
                <a:lnTo>
                  <a:pt x="76630" y="108226"/>
                </a:lnTo>
                <a:lnTo>
                  <a:pt x="77756" y="104424"/>
                </a:lnTo>
                <a:lnTo>
                  <a:pt x="85410" y="80870"/>
                </a:lnTo>
                <a:lnTo>
                  <a:pt x="88690" y="72217"/>
                </a:lnTo>
                <a:lnTo>
                  <a:pt x="92146" y="63908"/>
                </a:lnTo>
                <a:lnTo>
                  <a:pt x="95721" y="55829"/>
                </a:lnTo>
                <a:lnTo>
                  <a:pt x="96833" y="49173"/>
                </a:lnTo>
                <a:lnTo>
                  <a:pt x="96305" y="43466"/>
                </a:lnTo>
                <a:lnTo>
                  <a:pt x="94684" y="38391"/>
                </a:lnTo>
                <a:lnTo>
                  <a:pt x="93602" y="33737"/>
                </a:lnTo>
                <a:lnTo>
                  <a:pt x="92881" y="29365"/>
                </a:lnTo>
                <a:lnTo>
                  <a:pt x="91724" y="19290"/>
                </a:lnTo>
                <a:lnTo>
                  <a:pt x="90359" y="17194"/>
                </a:lnTo>
                <a:lnTo>
                  <a:pt x="88179" y="14526"/>
                </a:lnTo>
                <a:lnTo>
                  <a:pt x="85456" y="11477"/>
                </a:lnTo>
                <a:lnTo>
                  <a:pt x="79044" y="4704"/>
                </a:lnTo>
                <a:lnTo>
                  <a:pt x="75555" y="1119"/>
                </a:lnTo>
                <a:lnTo>
                  <a:pt x="71960" y="0"/>
                </a:lnTo>
                <a:lnTo>
                  <a:pt x="68293" y="523"/>
                </a:lnTo>
                <a:lnTo>
                  <a:pt x="59351" y="4421"/>
                </a:lnTo>
                <a:lnTo>
                  <a:pt x="57347" y="6011"/>
                </a:lnTo>
                <a:lnTo>
                  <a:pt x="54741" y="8341"/>
                </a:lnTo>
                <a:lnTo>
                  <a:pt x="51734" y="11164"/>
                </a:lnTo>
                <a:lnTo>
                  <a:pt x="49729" y="14316"/>
                </a:lnTo>
                <a:lnTo>
                  <a:pt x="47502" y="21205"/>
                </a:lnTo>
                <a:lnTo>
                  <a:pt x="45638" y="24820"/>
                </a:lnTo>
                <a:lnTo>
                  <a:pt x="43125" y="28501"/>
                </a:lnTo>
                <a:lnTo>
                  <a:pt x="40179" y="32224"/>
                </a:lnTo>
                <a:lnTo>
                  <a:pt x="38217" y="37246"/>
                </a:lnTo>
                <a:lnTo>
                  <a:pt x="36907" y="43134"/>
                </a:lnTo>
                <a:lnTo>
                  <a:pt x="36035" y="49600"/>
                </a:lnTo>
                <a:lnTo>
                  <a:pt x="34183" y="55180"/>
                </a:lnTo>
                <a:lnTo>
                  <a:pt x="31679" y="60170"/>
                </a:lnTo>
                <a:lnTo>
                  <a:pt x="28739" y="64767"/>
                </a:lnTo>
                <a:lnTo>
                  <a:pt x="26779" y="70371"/>
                </a:lnTo>
                <a:lnTo>
                  <a:pt x="25472" y="76648"/>
                </a:lnTo>
                <a:lnTo>
                  <a:pt x="24601" y="83372"/>
                </a:lnTo>
                <a:lnTo>
                  <a:pt x="22751" y="89125"/>
                </a:lnTo>
                <a:lnTo>
                  <a:pt x="20247" y="94230"/>
                </a:lnTo>
                <a:lnTo>
                  <a:pt x="17308" y="98903"/>
                </a:lnTo>
                <a:lnTo>
                  <a:pt x="15348" y="105829"/>
                </a:lnTo>
                <a:lnTo>
                  <a:pt x="14042" y="114256"/>
                </a:lnTo>
                <a:lnTo>
                  <a:pt x="13172" y="123684"/>
                </a:lnTo>
                <a:lnTo>
                  <a:pt x="12590" y="132510"/>
                </a:lnTo>
                <a:lnTo>
                  <a:pt x="12203" y="140933"/>
                </a:lnTo>
                <a:lnTo>
                  <a:pt x="11945" y="149089"/>
                </a:lnTo>
                <a:lnTo>
                  <a:pt x="13044" y="155796"/>
                </a:lnTo>
                <a:lnTo>
                  <a:pt x="15045" y="161537"/>
                </a:lnTo>
                <a:lnTo>
                  <a:pt x="27384" y="185945"/>
                </a:lnTo>
                <a:lnTo>
                  <a:pt x="30956" y="191797"/>
                </a:lnTo>
                <a:lnTo>
                  <a:pt x="34607" y="196968"/>
                </a:lnTo>
                <a:lnTo>
                  <a:pt x="38311" y="201685"/>
                </a:lnTo>
                <a:lnTo>
                  <a:pt x="42050" y="206101"/>
                </a:lnTo>
                <a:lnTo>
                  <a:pt x="45814" y="210314"/>
                </a:lnTo>
                <a:lnTo>
                  <a:pt x="49593" y="214393"/>
                </a:lnTo>
                <a:lnTo>
                  <a:pt x="53382" y="217112"/>
                </a:lnTo>
                <a:lnTo>
                  <a:pt x="57177" y="218925"/>
                </a:lnTo>
                <a:lnTo>
                  <a:pt x="60978" y="220133"/>
                </a:lnTo>
                <a:lnTo>
                  <a:pt x="64782" y="220939"/>
                </a:lnTo>
                <a:lnTo>
                  <a:pt x="68588" y="221476"/>
                </a:lnTo>
                <a:lnTo>
                  <a:pt x="72395" y="221834"/>
                </a:lnTo>
                <a:lnTo>
                  <a:pt x="76203" y="223343"/>
                </a:lnTo>
                <a:lnTo>
                  <a:pt x="80012" y="225619"/>
                </a:lnTo>
                <a:lnTo>
                  <a:pt x="83822" y="228406"/>
                </a:lnTo>
                <a:lnTo>
                  <a:pt x="87631" y="230264"/>
                </a:lnTo>
                <a:lnTo>
                  <a:pt x="91440" y="231503"/>
                </a:lnTo>
                <a:lnTo>
                  <a:pt x="95250" y="232329"/>
                </a:lnTo>
                <a:lnTo>
                  <a:pt x="97790" y="231610"/>
                </a:lnTo>
                <a:lnTo>
                  <a:pt x="99483" y="229860"/>
                </a:lnTo>
                <a:lnTo>
                  <a:pt x="100612" y="227423"/>
                </a:lnTo>
                <a:lnTo>
                  <a:pt x="101866" y="221330"/>
                </a:lnTo>
                <a:lnTo>
                  <a:pt x="102423" y="214388"/>
                </a:lnTo>
                <a:lnTo>
                  <a:pt x="102572" y="210759"/>
                </a:lnTo>
                <a:lnTo>
                  <a:pt x="102869" y="1768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17"/>
          <p:cNvSpPr/>
          <p:nvPr/>
        </p:nvSpPr>
        <p:spPr>
          <a:xfrm>
            <a:off x="7589561" y="4949290"/>
            <a:ext cx="291753" cy="422811"/>
          </a:xfrm>
          <a:custGeom>
            <a:avLst/>
            <a:gdLst/>
            <a:ahLst/>
            <a:cxnLst/>
            <a:rect l="0" t="0" r="0" b="0"/>
            <a:pathLst>
              <a:path w="291753" h="422811">
                <a:moveTo>
                  <a:pt x="22818" y="422810"/>
                </a:moveTo>
                <a:lnTo>
                  <a:pt x="16751" y="422810"/>
                </a:lnTo>
                <a:lnTo>
                  <a:pt x="14963" y="421539"/>
                </a:lnTo>
                <a:lnTo>
                  <a:pt x="13771" y="419423"/>
                </a:lnTo>
                <a:lnTo>
                  <a:pt x="11859" y="412968"/>
                </a:lnTo>
                <a:lnTo>
                  <a:pt x="11528" y="405782"/>
                </a:lnTo>
                <a:lnTo>
                  <a:pt x="10212" y="402568"/>
                </a:lnTo>
                <a:lnTo>
                  <a:pt x="5363" y="395610"/>
                </a:lnTo>
                <a:lnTo>
                  <a:pt x="3561" y="390706"/>
                </a:lnTo>
                <a:lnTo>
                  <a:pt x="1560" y="378485"/>
                </a:lnTo>
                <a:lnTo>
                  <a:pt x="1026" y="371670"/>
                </a:lnTo>
                <a:lnTo>
                  <a:pt x="670" y="364586"/>
                </a:lnTo>
                <a:lnTo>
                  <a:pt x="170" y="345868"/>
                </a:lnTo>
                <a:lnTo>
                  <a:pt x="0" y="322098"/>
                </a:lnTo>
                <a:lnTo>
                  <a:pt x="1256" y="312488"/>
                </a:lnTo>
                <a:lnTo>
                  <a:pt x="3363" y="301002"/>
                </a:lnTo>
                <a:lnTo>
                  <a:pt x="15871" y="239999"/>
                </a:lnTo>
                <a:lnTo>
                  <a:pt x="20727" y="223465"/>
                </a:lnTo>
                <a:lnTo>
                  <a:pt x="26504" y="207364"/>
                </a:lnTo>
                <a:lnTo>
                  <a:pt x="32896" y="191549"/>
                </a:lnTo>
                <a:lnTo>
                  <a:pt x="40967" y="177196"/>
                </a:lnTo>
                <a:lnTo>
                  <a:pt x="50157" y="163817"/>
                </a:lnTo>
                <a:lnTo>
                  <a:pt x="60094" y="151088"/>
                </a:lnTo>
                <a:lnTo>
                  <a:pt x="70529" y="138792"/>
                </a:lnTo>
                <a:lnTo>
                  <a:pt x="81295" y="126784"/>
                </a:lnTo>
                <a:lnTo>
                  <a:pt x="107879" y="98455"/>
                </a:lnTo>
                <a:lnTo>
                  <a:pt x="122852" y="83072"/>
                </a:lnTo>
                <a:lnTo>
                  <a:pt x="146441" y="59302"/>
                </a:lnTo>
                <a:lnTo>
                  <a:pt x="157304" y="50931"/>
                </a:lnTo>
                <a:lnTo>
                  <a:pt x="167085" y="45350"/>
                </a:lnTo>
                <a:lnTo>
                  <a:pt x="176147" y="41630"/>
                </a:lnTo>
                <a:lnTo>
                  <a:pt x="184727" y="37880"/>
                </a:lnTo>
                <a:lnTo>
                  <a:pt x="201035" y="30326"/>
                </a:lnTo>
                <a:lnTo>
                  <a:pt x="236631" y="12866"/>
                </a:lnTo>
                <a:lnTo>
                  <a:pt x="246640" y="8544"/>
                </a:lnTo>
                <a:lnTo>
                  <a:pt x="254583" y="5662"/>
                </a:lnTo>
                <a:lnTo>
                  <a:pt x="261148" y="3741"/>
                </a:lnTo>
                <a:lnTo>
                  <a:pt x="266795" y="2461"/>
                </a:lnTo>
                <a:lnTo>
                  <a:pt x="271830" y="1607"/>
                </a:lnTo>
                <a:lnTo>
                  <a:pt x="282967" y="237"/>
                </a:lnTo>
                <a:lnTo>
                  <a:pt x="290964" y="0"/>
                </a:lnTo>
                <a:lnTo>
                  <a:pt x="291752" y="1236"/>
                </a:lnTo>
                <a:lnTo>
                  <a:pt x="291008" y="3331"/>
                </a:lnTo>
                <a:lnTo>
                  <a:pt x="285708" y="113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18"/>
          <p:cNvSpPr/>
          <p:nvPr/>
        </p:nvSpPr>
        <p:spPr>
          <a:xfrm>
            <a:off x="7902974" y="4755503"/>
            <a:ext cx="291126" cy="351919"/>
          </a:xfrm>
          <a:custGeom>
            <a:avLst/>
            <a:gdLst/>
            <a:ahLst/>
            <a:cxnLst/>
            <a:rect l="0" t="0" r="0" b="0"/>
            <a:pathLst>
              <a:path w="291126" h="351919">
                <a:moveTo>
                  <a:pt x="6585" y="56526"/>
                </a:moveTo>
                <a:lnTo>
                  <a:pt x="518" y="50459"/>
                </a:lnTo>
                <a:lnTo>
                  <a:pt x="0" y="47401"/>
                </a:lnTo>
                <a:lnTo>
                  <a:pt x="925" y="44093"/>
                </a:lnTo>
                <a:lnTo>
                  <a:pt x="2812" y="40618"/>
                </a:lnTo>
                <a:lnTo>
                  <a:pt x="5340" y="38300"/>
                </a:lnTo>
                <a:lnTo>
                  <a:pt x="8295" y="36756"/>
                </a:lnTo>
                <a:lnTo>
                  <a:pt x="11535" y="35726"/>
                </a:lnTo>
                <a:lnTo>
                  <a:pt x="18522" y="31195"/>
                </a:lnTo>
                <a:lnTo>
                  <a:pt x="22163" y="28209"/>
                </a:lnTo>
                <a:lnTo>
                  <a:pt x="25861" y="26218"/>
                </a:lnTo>
                <a:lnTo>
                  <a:pt x="38402" y="22146"/>
                </a:lnTo>
                <a:lnTo>
                  <a:pt x="44306" y="19636"/>
                </a:lnTo>
                <a:lnTo>
                  <a:pt x="50783" y="16693"/>
                </a:lnTo>
                <a:lnTo>
                  <a:pt x="61451" y="13461"/>
                </a:lnTo>
                <a:lnTo>
                  <a:pt x="74912" y="10036"/>
                </a:lnTo>
                <a:lnTo>
                  <a:pt x="90237" y="6483"/>
                </a:lnTo>
                <a:lnTo>
                  <a:pt x="101723" y="4114"/>
                </a:lnTo>
                <a:lnTo>
                  <a:pt x="110650" y="2535"/>
                </a:lnTo>
                <a:lnTo>
                  <a:pt x="117872" y="1482"/>
                </a:lnTo>
                <a:lnTo>
                  <a:pt x="125227" y="780"/>
                </a:lnTo>
                <a:lnTo>
                  <a:pt x="132670" y="312"/>
                </a:lnTo>
                <a:lnTo>
                  <a:pt x="140172" y="0"/>
                </a:lnTo>
                <a:lnTo>
                  <a:pt x="145173" y="1062"/>
                </a:lnTo>
                <a:lnTo>
                  <a:pt x="148508" y="3040"/>
                </a:lnTo>
                <a:lnTo>
                  <a:pt x="150730" y="5629"/>
                </a:lnTo>
                <a:lnTo>
                  <a:pt x="153482" y="7355"/>
                </a:lnTo>
                <a:lnTo>
                  <a:pt x="159926" y="9272"/>
                </a:lnTo>
                <a:lnTo>
                  <a:pt x="167024" y="13512"/>
                </a:lnTo>
                <a:lnTo>
                  <a:pt x="170694" y="16420"/>
                </a:lnTo>
                <a:lnTo>
                  <a:pt x="173142" y="19629"/>
                </a:lnTo>
                <a:lnTo>
                  <a:pt x="174773" y="23038"/>
                </a:lnTo>
                <a:lnTo>
                  <a:pt x="176585" y="30213"/>
                </a:lnTo>
                <a:lnTo>
                  <a:pt x="177390" y="37635"/>
                </a:lnTo>
                <a:lnTo>
                  <a:pt x="177749" y="48554"/>
                </a:lnTo>
                <a:lnTo>
                  <a:pt x="177844" y="55021"/>
                </a:lnTo>
                <a:lnTo>
                  <a:pt x="175368" y="63143"/>
                </a:lnTo>
                <a:lnTo>
                  <a:pt x="171177" y="72367"/>
                </a:lnTo>
                <a:lnTo>
                  <a:pt x="165844" y="82327"/>
                </a:lnTo>
                <a:lnTo>
                  <a:pt x="161017" y="90237"/>
                </a:lnTo>
                <a:lnTo>
                  <a:pt x="156530" y="96780"/>
                </a:lnTo>
                <a:lnTo>
                  <a:pt x="148158" y="107437"/>
                </a:lnTo>
                <a:lnTo>
                  <a:pt x="140204" y="116406"/>
                </a:lnTo>
                <a:lnTo>
                  <a:pt x="132435" y="124627"/>
                </a:lnTo>
                <a:lnTo>
                  <a:pt x="128585" y="128596"/>
                </a:lnTo>
                <a:lnTo>
                  <a:pt x="126018" y="132513"/>
                </a:lnTo>
                <a:lnTo>
                  <a:pt x="123167" y="140252"/>
                </a:lnTo>
                <a:lnTo>
                  <a:pt x="121136" y="142823"/>
                </a:lnTo>
                <a:lnTo>
                  <a:pt x="118513" y="144537"/>
                </a:lnTo>
                <a:lnTo>
                  <a:pt x="115493" y="145681"/>
                </a:lnTo>
                <a:lnTo>
                  <a:pt x="114751" y="146442"/>
                </a:lnTo>
                <a:lnTo>
                  <a:pt x="115526" y="146951"/>
                </a:lnTo>
                <a:lnTo>
                  <a:pt x="122684" y="147665"/>
                </a:lnTo>
                <a:lnTo>
                  <a:pt x="125895" y="147766"/>
                </a:lnTo>
                <a:lnTo>
                  <a:pt x="129305" y="146563"/>
                </a:lnTo>
                <a:lnTo>
                  <a:pt x="136481" y="141839"/>
                </a:lnTo>
                <a:lnTo>
                  <a:pt x="143904" y="138893"/>
                </a:lnTo>
                <a:lnTo>
                  <a:pt x="152706" y="136314"/>
                </a:lnTo>
                <a:lnTo>
                  <a:pt x="158609" y="133848"/>
                </a:lnTo>
                <a:lnTo>
                  <a:pt x="165084" y="130934"/>
                </a:lnTo>
                <a:lnTo>
                  <a:pt x="171942" y="128991"/>
                </a:lnTo>
                <a:lnTo>
                  <a:pt x="179052" y="127696"/>
                </a:lnTo>
                <a:lnTo>
                  <a:pt x="186334" y="126833"/>
                </a:lnTo>
                <a:lnTo>
                  <a:pt x="194998" y="126257"/>
                </a:lnTo>
                <a:lnTo>
                  <a:pt x="204584" y="125874"/>
                </a:lnTo>
                <a:lnTo>
                  <a:pt x="214784" y="125618"/>
                </a:lnTo>
                <a:lnTo>
                  <a:pt x="224125" y="126717"/>
                </a:lnTo>
                <a:lnTo>
                  <a:pt x="232892" y="128720"/>
                </a:lnTo>
                <a:lnTo>
                  <a:pt x="241276" y="131326"/>
                </a:lnTo>
                <a:lnTo>
                  <a:pt x="248136" y="134333"/>
                </a:lnTo>
                <a:lnTo>
                  <a:pt x="253979" y="137607"/>
                </a:lnTo>
                <a:lnTo>
                  <a:pt x="259145" y="141060"/>
                </a:lnTo>
                <a:lnTo>
                  <a:pt x="265128" y="144632"/>
                </a:lnTo>
                <a:lnTo>
                  <a:pt x="271658" y="148284"/>
                </a:lnTo>
                <a:lnTo>
                  <a:pt x="278550" y="151988"/>
                </a:lnTo>
                <a:lnTo>
                  <a:pt x="283145" y="156997"/>
                </a:lnTo>
                <a:lnTo>
                  <a:pt x="286209" y="162877"/>
                </a:lnTo>
                <a:lnTo>
                  <a:pt x="288251" y="169337"/>
                </a:lnTo>
                <a:lnTo>
                  <a:pt x="289612" y="177454"/>
                </a:lnTo>
                <a:lnTo>
                  <a:pt x="290520" y="186674"/>
                </a:lnTo>
                <a:lnTo>
                  <a:pt x="291125" y="196632"/>
                </a:lnTo>
                <a:lnTo>
                  <a:pt x="288989" y="208350"/>
                </a:lnTo>
                <a:lnTo>
                  <a:pt x="285024" y="221242"/>
                </a:lnTo>
                <a:lnTo>
                  <a:pt x="279842" y="234917"/>
                </a:lnTo>
                <a:lnTo>
                  <a:pt x="273846" y="245303"/>
                </a:lnTo>
                <a:lnTo>
                  <a:pt x="267309" y="253498"/>
                </a:lnTo>
                <a:lnTo>
                  <a:pt x="185711" y="334602"/>
                </a:lnTo>
                <a:lnTo>
                  <a:pt x="181882" y="337160"/>
                </a:lnTo>
                <a:lnTo>
                  <a:pt x="174242" y="340003"/>
                </a:lnTo>
                <a:lnTo>
                  <a:pt x="166613" y="344653"/>
                </a:lnTo>
                <a:lnTo>
                  <a:pt x="157435" y="351918"/>
                </a:lnTo>
                <a:lnTo>
                  <a:pt x="155412" y="351244"/>
                </a:lnTo>
                <a:lnTo>
                  <a:pt x="152793" y="349525"/>
                </a:lnTo>
                <a:lnTo>
                  <a:pt x="132316" y="3422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19"/>
          <p:cNvSpPr/>
          <p:nvPr/>
        </p:nvSpPr>
        <p:spPr>
          <a:xfrm>
            <a:off x="8241227" y="4710952"/>
            <a:ext cx="216763" cy="261040"/>
          </a:xfrm>
          <a:custGeom>
            <a:avLst/>
            <a:gdLst/>
            <a:ahLst/>
            <a:cxnLst/>
            <a:rect l="0" t="0" r="0" b="0"/>
            <a:pathLst>
              <a:path w="216763" h="261040">
                <a:moveTo>
                  <a:pt x="68382" y="21067"/>
                </a:moveTo>
                <a:lnTo>
                  <a:pt x="56247" y="21067"/>
                </a:lnTo>
                <a:lnTo>
                  <a:pt x="52672" y="22337"/>
                </a:lnTo>
                <a:lnTo>
                  <a:pt x="50289" y="24454"/>
                </a:lnTo>
                <a:lnTo>
                  <a:pt x="46371" y="30193"/>
                </a:lnTo>
                <a:lnTo>
                  <a:pt x="40396" y="36977"/>
                </a:lnTo>
                <a:lnTo>
                  <a:pt x="37025" y="43103"/>
                </a:lnTo>
                <a:lnTo>
                  <a:pt x="33508" y="50998"/>
                </a:lnTo>
                <a:lnTo>
                  <a:pt x="29892" y="60071"/>
                </a:lnTo>
                <a:lnTo>
                  <a:pt x="22489" y="80312"/>
                </a:lnTo>
                <a:lnTo>
                  <a:pt x="18737" y="91044"/>
                </a:lnTo>
                <a:lnTo>
                  <a:pt x="14965" y="100739"/>
                </a:lnTo>
                <a:lnTo>
                  <a:pt x="11181" y="109742"/>
                </a:lnTo>
                <a:lnTo>
                  <a:pt x="7388" y="118284"/>
                </a:lnTo>
                <a:lnTo>
                  <a:pt x="4860" y="126518"/>
                </a:lnTo>
                <a:lnTo>
                  <a:pt x="3174" y="134548"/>
                </a:lnTo>
                <a:lnTo>
                  <a:pt x="2050" y="142441"/>
                </a:lnTo>
                <a:lnTo>
                  <a:pt x="1301" y="151513"/>
                </a:lnTo>
                <a:lnTo>
                  <a:pt x="801" y="161371"/>
                </a:lnTo>
                <a:lnTo>
                  <a:pt x="98" y="186676"/>
                </a:lnTo>
                <a:lnTo>
                  <a:pt x="0" y="192433"/>
                </a:lnTo>
                <a:lnTo>
                  <a:pt x="1204" y="197541"/>
                </a:lnTo>
                <a:lnTo>
                  <a:pt x="3276" y="202217"/>
                </a:lnTo>
                <a:lnTo>
                  <a:pt x="5929" y="206604"/>
                </a:lnTo>
                <a:lnTo>
                  <a:pt x="7697" y="210798"/>
                </a:lnTo>
                <a:lnTo>
                  <a:pt x="9661" y="218846"/>
                </a:lnTo>
                <a:lnTo>
                  <a:pt x="13921" y="226656"/>
                </a:lnTo>
                <a:lnTo>
                  <a:pt x="20047" y="234360"/>
                </a:lnTo>
                <a:lnTo>
                  <a:pt x="23459" y="238192"/>
                </a:lnTo>
                <a:lnTo>
                  <a:pt x="30637" y="245837"/>
                </a:lnTo>
                <a:lnTo>
                  <a:pt x="38060" y="253469"/>
                </a:lnTo>
                <a:lnTo>
                  <a:pt x="41817" y="256012"/>
                </a:lnTo>
                <a:lnTo>
                  <a:pt x="45593" y="257707"/>
                </a:lnTo>
                <a:lnTo>
                  <a:pt x="49379" y="258837"/>
                </a:lnTo>
                <a:lnTo>
                  <a:pt x="54444" y="259591"/>
                </a:lnTo>
                <a:lnTo>
                  <a:pt x="60360" y="260093"/>
                </a:lnTo>
                <a:lnTo>
                  <a:pt x="72437" y="260651"/>
                </a:lnTo>
                <a:lnTo>
                  <a:pt x="82038" y="260899"/>
                </a:lnTo>
                <a:lnTo>
                  <a:pt x="100651" y="261039"/>
                </a:lnTo>
                <a:lnTo>
                  <a:pt x="107675" y="259788"/>
                </a:lnTo>
                <a:lnTo>
                  <a:pt x="114897" y="257685"/>
                </a:lnTo>
                <a:lnTo>
                  <a:pt x="122252" y="255012"/>
                </a:lnTo>
                <a:lnTo>
                  <a:pt x="132236" y="249421"/>
                </a:lnTo>
                <a:lnTo>
                  <a:pt x="143972" y="241883"/>
                </a:lnTo>
                <a:lnTo>
                  <a:pt x="156875" y="233048"/>
                </a:lnTo>
                <a:lnTo>
                  <a:pt x="166748" y="225888"/>
                </a:lnTo>
                <a:lnTo>
                  <a:pt x="174600" y="219844"/>
                </a:lnTo>
                <a:lnTo>
                  <a:pt x="181103" y="214545"/>
                </a:lnTo>
                <a:lnTo>
                  <a:pt x="186710" y="209742"/>
                </a:lnTo>
                <a:lnTo>
                  <a:pt x="191717" y="205271"/>
                </a:lnTo>
                <a:lnTo>
                  <a:pt x="196326" y="201020"/>
                </a:lnTo>
                <a:lnTo>
                  <a:pt x="200668" y="194376"/>
                </a:lnTo>
                <a:lnTo>
                  <a:pt x="204833" y="186136"/>
                </a:lnTo>
                <a:lnTo>
                  <a:pt x="208879" y="176834"/>
                </a:lnTo>
                <a:lnTo>
                  <a:pt x="211577" y="168092"/>
                </a:lnTo>
                <a:lnTo>
                  <a:pt x="213375" y="159723"/>
                </a:lnTo>
                <a:lnTo>
                  <a:pt x="214575" y="151605"/>
                </a:lnTo>
                <a:lnTo>
                  <a:pt x="215374" y="143652"/>
                </a:lnTo>
                <a:lnTo>
                  <a:pt x="215907" y="135811"/>
                </a:lnTo>
                <a:lnTo>
                  <a:pt x="216499" y="121594"/>
                </a:lnTo>
                <a:lnTo>
                  <a:pt x="216762" y="111043"/>
                </a:lnTo>
                <a:lnTo>
                  <a:pt x="215563" y="103911"/>
                </a:lnTo>
                <a:lnTo>
                  <a:pt x="213493" y="95346"/>
                </a:lnTo>
                <a:lnTo>
                  <a:pt x="210843" y="85827"/>
                </a:lnTo>
                <a:lnTo>
                  <a:pt x="206536" y="76941"/>
                </a:lnTo>
                <a:lnTo>
                  <a:pt x="201125" y="68476"/>
                </a:lnTo>
                <a:lnTo>
                  <a:pt x="194978" y="60293"/>
                </a:lnTo>
                <a:lnTo>
                  <a:pt x="189609" y="53568"/>
                </a:lnTo>
                <a:lnTo>
                  <a:pt x="184760" y="47814"/>
                </a:lnTo>
                <a:lnTo>
                  <a:pt x="180258" y="42709"/>
                </a:lnTo>
                <a:lnTo>
                  <a:pt x="171868" y="33649"/>
                </a:lnTo>
                <a:lnTo>
                  <a:pt x="160005" y="21409"/>
                </a:lnTo>
                <a:lnTo>
                  <a:pt x="156134" y="17485"/>
                </a:lnTo>
                <a:lnTo>
                  <a:pt x="152283" y="14869"/>
                </a:lnTo>
                <a:lnTo>
                  <a:pt x="148446" y="13125"/>
                </a:lnTo>
                <a:lnTo>
                  <a:pt x="144618" y="11963"/>
                </a:lnTo>
                <a:lnTo>
                  <a:pt x="140797" y="9917"/>
                </a:lnTo>
                <a:lnTo>
                  <a:pt x="136978" y="7284"/>
                </a:lnTo>
                <a:lnTo>
                  <a:pt x="133163" y="4259"/>
                </a:lnTo>
                <a:lnTo>
                  <a:pt x="128079" y="2242"/>
                </a:lnTo>
                <a:lnTo>
                  <a:pt x="122151" y="897"/>
                </a:lnTo>
                <a:lnTo>
                  <a:pt x="115658" y="0"/>
                </a:lnTo>
                <a:lnTo>
                  <a:pt x="107519" y="673"/>
                </a:lnTo>
                <a:lnTo>
                  <a:pt x="98284" y="2391"/>
                </a:lnTo>
                <a:lnTo>
                  <a:pt x="88317" y="4807"/>
                </a:lnTo>
                <a:lnTo>
                  <a:pt x="80402" y="7687"/>
                </a:lnTo>
                <a:lnTo>
                  <a:pt x="73856" y="10877"/>
                </a:lnTo>
                <a:lnTo>
                  <a:pt x="68221" y="14274"/>
                </a:lnTo>
                <a:lnTo>
                  <a:pt x="63195" y="16538"/>
                </a:lnTo>
                <a:lnTo>
                  <a:pt x="58574" y="18048"/>
                </a:lnTo>
                <a:lnTo>
                  <a:pt x="54224" y="19055"/>
                </a:lnTo>
                <a:lnTo>
                  <a:pt x="51323" y="20995"/>
                </a:lnTo>
                <a:lnTo>
                  <a:pt x="49390" y="23559"/>
                </a:lnTo>
                <a:lnTo>
                  <a:pt x="45523" y="324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20"/>
          <p:cNvSpPr/>
          <p:nvPr/>
        </p:nvSpPr>
        <p:spPr>
          <a:xfrm>
            <a:off x="8471279" y="4537709"/>
            <a:ext cx="112494" cy="114143"/>
          </a:xfrm>
          <a:custGeom>
            <a:avLst/>
            <a:gdLst/>
            <a:ahLst/>
            <a:cxnLst/>
            <a:rect l="0" t="0" r="0" b="0"/>
            <a:pathLst>
              <a:path w="112494" h="114143">
                <a:moveTo>
                  <a:pt x="55500" y="0"/>
                </a:moveTo>
                <a:lnTo>
                  <a:pt x="43365" y="12136"/>
                </a:lnTo>
                <a:lnTo>
                  <a:pt x="38520" y="15711"/>
                </a:lnTo>
                <a:lnTo>
                  <a:pt x="34020" y="18094"/>
                </a:lnTo>
                <a:lnTo>
                  <a:pt x="29750" y="19682"/>
                </a:lnTo>
                <a:lnTo>
                  <a:pt x="25634" y="22012"/>
                </a:lnTo>
                <a:lnTo>
                  <a:pt x="21619" y="24834"/>
                </a:lnTo>
                <a:lnTo>
                  <a:pt x="17673" y="27987"/>
                </a:lnTo>
                <a:lnTo>
                  <a:pt x="15042" y="31358"/>
                </a:lnTo>
                <a:lnTo>
                  <a:pt x="13288" y="34875"/>
                </a:lnTo>
                <a:lnTo>
                  <a:pt x="12119" y="38491"/>
                </a:lnTo>
                <a:lnTo>
                  <a:pt x="11340" y="42171"/>
                </a:lnTo>
                <a:lnTo>
                  <a:pt x="10820" y="45894"/>
                </a:lnTo>
                <a:lnTo>
                  <a:pt x="10473" y="49646"/>
                </a:lnTo>
                <a:lnTo>
                  <a:pt x="8973" y="54687"/>
                </a:lnTo>
                <a:lnTo>
                  <a:pt x="6701" y="60588"/>
                </a:lnTo>
                <a:lnTo>
                  <a:pt x="3918" y="67062"/>
                </a:lnTo>
                <a:lnTo>
                  <a:pt x="2061" y="72648"/>
                </a:lnTo>
                <a:lnTo>
                  <a:pt x="825" y="77642"/>
                </a:lnTo>
                <a:lnTo>
                  <a:pt x="0" y="82242"/>
                </a:lnTo>
                <a:lnTo>
                  <a:pt x="720" y="86578"/>
                </a:lnTo>
                <a:lnTo>
                  <a:pt x="2471" y="90739"/>
                </a:lnTo>
                <a:lnTo>
                  <a:pt x="8336" y="100474"/>
                </a:lnTo>
                <a:lnTo>
                  <a:pt x="8818" y="102543"/>
                </a:lnTo>
                <a:lnTo>
                  <a:pt x="9139" y="105192"/>
                </a:lnTo>
                <a:lnTo>
                  <a:pt x="9352" y="108228"/>
                </a:lnTo>
                <a:lnTo>
                  <a:pt x="10766" y="110253"/>
                </a:lnTo>
                <a:lnTo>
                  <a:pt x="12977" y="111602"/>
                </a:lnTo>
                <a:lnTo>
                  <a:pt x="15721" y="112501"/>
                </a:lnTo>
                <a:lnTo>
                  <a:pt x="18821" y="113101"/>
                </a:lnTo>
                <a:lnTo>
                  <a:pt x="22158" y="113501"/>
                </a:lnTo>
                <a:lnTo>
                  <a:pt x="25652" y="113767"/>
                </a:lnTo>
                <a:lnTo>
                  <a:pt x="29251" y="113945"/>
                </a:lnTo>
                <a:lnTo>
                  <a:pt x="36638" y="114142"/>
                </a:lnTo>
                <a:lnTo>
                  <a:pt x="41655" y="112925"/>
                </a:lnTo>
                <a:lnTo>
                  <a:pt x="47540" y="110844"/>
                </a:lnTo>
                <a:lnTo>
                  <a:pt x="54004" y="108186"/>
                </a:lnTo>
                <a:lnTo>
                  <a:pt x="59583" y="105144"/>
                </a:lnTo>
                <a:lnTo>
                  <a:pt x="64572" y="101846"/>
                </a:lnTo>
                <a:lnTo>
                  <a:pt x="69168" y="98378"/>
                </a:lnTo>
                <a:lnTo>
                  <a:pt x="73502" y="94795"/>
                </a:lnTo>
                <a:lnTo>
                  <a:pt x="77662" y="91137"/>
                </a:lnTo>
                <a:lnTo>
                  <a:pt x="81705" y="87428"/>
                </a:lnTo>
                <a:lnTo>
                  <a:pt x="85670" y="84956"/>
                </a:lnTo>
                <a:lnTo>
                  <a:pt x="89583" y="83307"/>
                </a:lnTo>
                <a:lnTo>
                  <a:pt x="93462" y="82208"/>
                </a:lnTo>
                <a:lnTo>
                  <a:pt x="96048" y="80206"/>
                </a:lnTo>
                <a:lnTo>
                  <a:pt x="97773" y="77601"/>
                </a:lnTo>
                <a:lnTo>
                  <a:pt x="98921" y="74594"/>
                </a:lnTo>
                <a:lnTo>
                  <a:pt x="100958" y="71319"/>
                </a:lnTo>
                <a:lnTo>
                  <a:pt x="103585" y="67866"/>
                </a:lnTo>
                <a:lnTo>
                  <a:pt x="106608" y="64294"/>
                </a:lnTo>
                <a:lnTo>
                  <a:pt x="108622" y="60643"/>
                </a:lnTo>
                <a:lnTo>
                  <a:pt x="109964" y="56939"/>
                </a:lnTo>
                <a:lnTo>
                  <a:pt x="110860" y="53199"/>
                </a:lnTo>
                <a:lnTo>
                  <a:pt x="111457" y="48166"/>
                </a:lnTo>
                <a:lnTo>
                  <a:pt x="111855" y="42271"/>
                </a:lnTo>
                <a:lnTo>
                  <a:pt x="112120" y="35801"/>
                </a:lnTo>
                <a:lnTo>
                  <a:pt x="112414" y="21838"/>
                </a:lnTo>
                <a:lnTo>
                  <a:pt x="112493" y="14559"/>
                </a:lnTo>
                <a:lnTo>
                  <a:pt x="111276" y="9706"/>
                </a:lnTo>
                <a:lnTo>
                  <a:pt x="109194" y="6471"/>
                </a:lnTo>
                <a:lnTo>
                  <a:pt x="102796" y="1279"/>
                </a:lnTo>
                <a:lnTo>
                  <a:pt x="101000" y="853"/>
                </a:lnTo>
                <a:lnTo>
                  <a:pt x="98534" y="569"/>
                </a:lnTo>
                <a:lnTo>
                  <a:pt x="95620" y="379"/>
                </a:lnTo>
                <a:lnTo>
                  <a:pt x="92406" y="253"/>
                </a:lnTo>
                <a:lnTo>
                  <a:pt x="85449" y="113"/>
                </a:lnTo>
                <a:lnTo>
                  <a:pt x="4407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21"/>
          <p:cNvSpPr/>
          <p:nvPr/>
        </p:nvSpPr>
        <p:spPr>
          <a:xfrm>
            <a:off x="2331720" y="4974351"/>
            <a:ext cx="480044" cy="409040"/>
          </a:xfrm>
          <a:custGeom>
            <a:avLst/>
            <a:gdLst/>
            <a:ahLst/>
            <a:cxnLst/>
            <a:rect l="0" t="0" r="0" b="0"/>
            <a:pathLst>
              <a:path w="480044" h="409040">
                <a:moveTo>
                  <a:pt x="434340" y="397749"/>
                </a:moveTo>
                <a:lnTo>
                  <a:pt x="440407" y="403816"/>
                </a:lnTo>
                <a:lnTo>
                  <a:pt x="443465" y="405603"/>
                </a:lnTo>
                <a:lnTo>
                  <a:pt x="455140" y="408708"/>
                </a:lnTo>
                <a:lnTo>
                  <a:pt x="462657" y="409039"/>
                </a:lnTo>
                <a:lnTo>
                  <a:pt x="465918" y="407816"/>
                </a:lnTo>
                <a:lnTo>
                  <a:pt x="477946" y="399325"/>
                </a:lnTo>
                <a:lnTo>
                  <a:pt x="478651" y="397530"/>
                </a:lnTo>
                <a:lnTo>
                  <a:pt x="479642" y="387665"/>
                </a:lnTo>
                <a:lnTo>
                  <a:pt x="479936" y="370489"/>
                </a:lnTo>
                <a:lnTo>
                  <a:pt x="480043" y="342575"/>
                </a:lnTo>
                <a:lnTo>
                  <a:pt x="478779" y="335566"/>
                </a:lnTo>
                <a:lnTo>
                  <a:pt x="476666" y="328354"/>
                </a:lnTo>
                <a:lnTo>
                  <a:pt x="473987" y="321005"/>
                </a:lnTo>
                <a:lnTo>
                  <a:pt x="472201" y="313566"/>
                </a:lnTo>
                <a:lnTo>
                  <a:pt x="471011" y="306067"/>
                </a:lnTo>
                <a:lnTo>
                  <a:pt x="470217" y="298528"/>
                </a:lnTo>
                <a:lnTo>
                  <a:pt x="468418" y="289691"/>
                </a:lnTo>
                <a:lnTo>
                  <a:pt x="465948" y="279990"/>
                </a:lnTo>
                <a:lnTo>
                  <a:pt x="463032" y="269713"/>
                </a:lnTo>
                <a:lnTo>
                  <a:pt x="461088" y="260321"/>
                </a:lnTo>
                <a:lnTo>
                  <a:pt x="459792" y="251521"/>
                </a:lnTo>
                <a:lnTo>
                  <a:pt x="458928" y="243113"/>
                </a:lnTo>
                <a:lnTo>
                  <a:pt x="457082" y="234968"/>
                </a:lnTo>
                <a:lnTo>
                  <a:pt x="454581" y="226998"/>
                </a:lnTo>
                <a:lnTo>
                  <a:pt x="451644" y="219145"/>
                </a:lnTo>
                <a:lnTo>
                  <a:pt x="447146" y="208829"/>
                </a:lnTo>
                <a:lnTo>
                  <a:pt x="435375" y="183821"/>
                </a:lnTo>
                <a:lnTo>
                  <a:pt x="431220" y="172580"/>
                </a:lnTo>
                <a:lnTo>
                  <a:pt x="428450" y="162546"/>
                </a:lnTo>
                <a:lnTo>
                  <a:pt x="426603" y="153317"/>
                </a:lnTo>
                <a:lnTo>
                  <a:pt x="422832" y="144624"/>
                </a:lnTo>
                <a:lnTo>
                  <a:pt x="417778" y="136289"/>
                </a:lnTo>
                <a:lnTo>
                  <a:pt x="411868" y="128192"/>
                </a:lnTo>
                <a:lnTo>
                  <a:pt x="398529" y="109036"/>
                </a:lnTo>
                <a:lnTo>
                  <a:pt x="391416" y="98594"/>
                </a:lnTo>
                <a:lnTo>
                  <a:pt x="384134" y="90362"/>
                </a:lnTo>
                <a:lnTo>
                  <a:pt x="369269" y="77829"/>
                </a:lnTo>
                <a:lnTo>
                  <a:pt x="357583" y="68025"/>
                </a:lnTo>
                <a:lnTo>
                  <a:pt x="352688" y="63633"/>
                </a:lnTo>
                <a:lnTo>
                  <a:pt x="344345" y="58165"/>
                </a:lnTo>
                <a:lnTo>
                  <a:pt x="333704" y="51979"/>
                </a:lnTo>
                <a:lnTo>
                  <a:pt x="310872" y="39603"/>
                </a:lnTo>
                <a:lnTo>
                  <a:pt x="275519" y="21310"/>
                </a:lnTo>
                <a:lnTo>
                  <a:pt x="267499" y="17250"/>
                </a:lnTo>
                <a:lnTo>
                  <a:pt x="258343" y="13272"/>
                </a:lnTo>
                <a:lnTo>
                  <a:pt x="248428" y="9351"/>
                </a:lnTo>
                <a:lnTo>
                  <a:pt x="238009" y="5467"/>
                </a:lnTo>
                <a:lnTo>
                  <a:pt x="228522" y="2877"/>
                </a:lnTo>
                <a:lnTo>
                  <a:pt x="219658" y="1151"/>
                </a:lnTo>
                <a:lnTo>
                  <a:pt x="211209" y="0"/>
                </a:lnTo>
                <a:lnTo>
                  <a:pt x="200496" y="503"/>
                </a:lnTo>
                <a:lnTo>
                  <a:pt x="188274" y="2108"/>
                </a:lnTo>
                <a:lnTo>
                  <a:pt x="175046" y="4448"/>
                </a:lnTo>
                <a:lnTo>
                  <a:pt x="162417" y="6008"/>
                </a:lnTo>
                <a:lnTo>
                  <a:pt x="150188" y="7048"/>
                </a:lnTo>
                <a:lnTo>
                  <a:pt x="138225" y="7741"/>
                </a:lnTo>
                <a:lnTo>
                  <a:pt x="127710" y="9474"/>
                </a:lnTo>
                <a:lnTo>
                  <a:pt x="118160" y="11899"/>
                </a:lnTo>
                <a:lnTo>
                  <a:pt x="109253" y="14785"/>
                </a:lnTo>
                <a:lnTo>
                  <a:pt x="100775" y="16709"/>
                </a:lnTo>
                <a:lnTo>
                  <a:pt x="92583" y="17993"/>
                </a:lnTo>
                <a:lnTo>
                  <a:pt x="84582" y="18848"/>
                </a:lnTo>
                <a:lnTo>
                  <a:pt x="72305" y="23185"/>
                </a:lnTo>
                <a:lnTo>
                  <a:pt x="61345" y="29346"/>
                </a:lnTo>
                <a:lnTo>
                  <a:pt x="48008" y="36317"/>
                </a:lnTo>
                <a:lnTo>
                  <a:pt x="37000" y="43649"/>
                </a:lnTo>
                <a:lnTo>
                  <a:pt x="32286" y="47382"/>
                </a:lnTo>
                <a:lnTo>
                  <a:pt x="23663" y="51530"/>
                </a:lnTo>
                <a:lnTo>
                  <a:pt x="19585" y="52636"/>
                </a:lnTo>
                <a:lnTo>
                  <a:pt x="16867" y="54643"/>
                </a:lnTo>
                <a:lnTo>
                  <a:pt x="15054" y="57252"/>
                </a:lnTo>
                <a:lnTo>
                  <a:pt x="13846" y="60261"/>
                </a:lnTo>
                <a:lnTo>
                  <a:pt x="11771" y="62267"/>
                </a:lnTo>
                <a:lnTo>
                  <a:pt x="9117" y="63604"/>
                </a:lnTo>
                <a:lnTo>
                  <a:pt x="6078" y="64495"/>
                </a:lnTo>
                <a:lnTo>
                  <a:pt x="4052" y="66360"/>
                </a:lnTo>
                <a:lnTo>
                  <a:pt x="2701" y="68872"/>
                </a:lnTo>
                <a:lnTo>
                  <a:pt x="0" y="777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22"/>
          <p:cNvSpPr/>
          <p:nvPr/>
        </p:nvSpPr>
        <p:spPr>
          <a:xfrm>
            <a:off x="2002780" y="4631421"/>
            <a:ext cx="328300" cy="409209"/>
          </a:xfrm>
          <a:custGeom>
            <a:avLst/>
            <a:gdLst/>
            <a:ahLst/>
            <a:cxnLst/>
            <a:rect l="0" t="0" r="0" b="0"/>
            <a:pathLst>
              <a:path w="328300" h="409209">
                <a:moveTo>
                  <a:pt x="31760" y="146318"/>
                </a:moveTo>
                <a:lnTo>
                  <a:pt x="6009" y="146318"/>
                </a:lnTo>
                <a:lnTo>
                  <a:pt x="3163" y="145048"/>
                </a:lnTo>
                <a:lnTo>
                  <a:pt x="1265" y="142932"/>
                </a:lnTo>
                <a:lnTo>
                  <a:pt x="0" y="140251"/>
                </a:lnTo>
                <a:lnTo>
                  <a:pt x="426" y="137193"/>
                </a:lnTo>
                <a:lnTo>
                  <a:pt x="5825" y="126822"/>
                </a:lnTo>
                <a:lnTo>
                  <a:pt x="7533" y="119450"/>
                </a:lnTo>
                <a:lnTo>
                  <a:pt x="11679" y="111941"/>
                </a:lnTo>
                <a:lnTo>
                  <a:pt x="17755" y="103099"/>
                </a:lnTo>
                <a:lnTo>
                  <a:pt x="24689" y="90703"/>
                </a:lnTo>
                <a:lnTo>
                  <a:pt x="32004" y="80114"/>
                </a:lnTo>
                <a:lnTo>
                  <a:pt x="40758" y="69904"/>
                </a:lnTo>
                <a:lnTo>
                  <a:pt x="53116" y="56900"/>
                </a:lnTo>
                <a:lnTo>
                  <a:pt x="68285" y="41366"/>
                </a:lnTo>
                <a:lnTo>
                  <a:pt x="73890" y="36980"/>
                </a:lnTo>
                <a:lnTo>
                  <a:pt x="80167" y="32786"/>
                </a:lnTo>
                <a:lnTo>
                  <a:pt x="86891" y="28720"/>
                </a:lnTo>
                <a:lnTo>
                  <a:pt x="93914" y="24740"/>
                </a:lnTo>
                <a:lnTo>
                  <a:pt x="108490" y="16930"/>
                </a:lnTo>
                <a:lnTo>
                  <a:pt x="114664" y="13070"/>
                </a:lnTo>
                <a:lnTo>
                  <a:pt x="124909" y="5394"/>
                </a:lnTo>
                <a:lnTo>
                  <a:pt x="130689" y="2839"/>
                </a:lnTo>
                <a:lnTo>
                  <a:pt x="137083" y="1135"/>
                </a:lnTo>
                <a:lnTo>
                  <a:pt x="143885" y="0"/>
                </a:lnTo>
                <a:lnTo>
                  <a:pt x="149690" y="512"/>
                </a:lnTo>
                <a:lnTo>
                  <a:pt x="154830" y="2124"/>
                </a:lnTo>
                <a:lnTo>
                  <a:pt x="163928" y="6032"/>
                </a:lnTo>
                <a:lnTo>
                  <a:pt x="172204" y="7769"/>
                </a:lnTo>
                <a:lnTo>
                  <a:pt x="174919" y="9502"/>
                </a:lnTo>
                <a:lnTo>
                  <a:pt x="176729" y="11928"/>
                </a:lnTo>
                <a:lnTo>
                  <a:pt x="177936" y="14814"/>
                </a:lnTo>
                <a:lnTo>
                  <a:pt x="185702" y="24945"/>
                </a:lnTo>
                <a:lnTo>
                  <a:pt x="187728" y="28573"/>
                </a:lnTo>
                <a:lnTo>
                  <a:pt x="189979" y="35991"/>
                </a:lnTo>
                <a:lnTo>
                  <a:pt x="190979" y="46907"/>
                </a:lnTo>
                <a:lnTo>
                  <a:pt x="191246" y="53374"/>
                </a:lnTo>
                <a:lnTo>
                  <a:pt x="191543" y="67333"/>
                </a:lnTo>
                <a:lnTo>
                  <a:pt x="191733" y="103059"/>
                </a:lnTo>
                <a:lnTo>
                  <a:pt x="190478" y="112399"/>
                </a:lnTo>
                <a:lnTo>
                  <a:pt x="188372" y="121165"/>
                </a:lnTo>
                <a:lnTo>
                  <a:pt x="175867" y="159553"/>
                </a:lnTo>
                <a:lnTo>
                  <a:pt x="172281" y="169111"/>
                </a:lnTo>
                <a:lnTo>
                  <a:pt x="168620" y="178024"/>
                </a:lnTo>
                <a:lnTo>
                  <a:pt x="164910" y="186505"/>
                </a:lnTo>
                <a:lnTo>
                  <a:pt x="157401" y="202703"/>
                </a:lnTo>
                <a:lnTo>
                  <a:pt x="153620" y="210578"/>
                </a:lnTo>
                <a:lnTo>
                  <a:pt x="146033" y="222715"/>
                </a:lnTo>
                <a:lnTo>
                  <a:pt x="138428" y="233612"/>
                </a:lnTo>
                <a:lnTo>
                  <a:pt x="134622" y="240075"/>
                </a:lnTo>
                <a:lnTo>
                  <a:pt x="130814" y="246923"/>
                </a:lnTo>
                <a:lnTo>
                  <a:pt x="127006" y="251488"/>
                </a:lnTo>
                <a:lnTo>
                  <a:pt x="123197" y="254531"/>
                </a:lnTo>
                <a:lnTo>
                  <a:pt x="119388" y="256560"/>
                </a:lnTo>
                <a:lnTo>
                  <a:pt x="111769" y="258815"/>
                </a:lnTo>
                <a:lnTo>
                  <a:pt x="101008" y="260513"/>
                </a:lnTo>
                <a:lnTo>
                  <a:pt x="100538" y="254519"/>
                </a:lnTo>
                <a:lnTo>
                  <a:pt x="101742" y="251472"/>
                </a:lnTo>
                <a:lnTo>
                  <a:pt x="106466" y="244700"/>
                </a:lnTo>
                <a:lnTo>
                  <a:pt x="112044" y="239846"/>
                </a:lnTo>
                <a:lnTo>
                  <a:pt x="119573" y="234070"/>
                </a:lnTo>
                <a:lnTo>
                  <a:pt x="128401" y="227680"/>
                </a:lnTo>
                <a:lnTo>
                  <a:pt x="135558" y="222149"/>
                </a:lnTo>
                <a:lnTo>
                  <a:pt x="141598" y="217192"/>
                </a:lnTo>
                <a:lnTo>
                  <a:pt x="146895" y="212617"/>
                </a:lnTo>
                <a:lnTo>
                  <a:pt x="152967" y="208298"/>
                </a:lnTo>
                <a:lnTo>
                  <a:pt x="159554" y="204148"/>
                </a:lnTo>
                <a:lnTo>
                  <a:pt x="166486" y="200111"/>
                </a:lnTo>
                <a:lnTo>
                  <a:pt x="172377" y="196150"/>
                </a:lnTo>
                <a:lnTo>
                  <a:pt x="182310" y="188363"/>
                </a:lnTo>
                <a:lnTo>
                  <a:pt x="188006" y="184508"/>
                </a:lnTo>
                <a:lnTo>
                  <a:pt x="194344" y="180668"/>
                </a:lnTo>
                <a:lnTo>
                  <a:pt x="201109" y="176838"/>
                </a:lnTo>
                <a:lnTo>
                  <a:pt x="206889" y="173015"/>
                </a:lnTo>
                <a:lnTo>
                  <a:pt x="216698" y="165380"/>
                </a:lnTo>
                <a:lnTo>
                  <a:pt x="223632" y="162836"/>
                </a:lnTo>
                <a:lnTo>
                  <a:pt x="232065" y="161140"/>
                </a:lnTo>
                <a:lnTo>
                  <a:pt x="241496" y="160010"/>
                </a:lnTo>
                <a:lnTo>
                  <a:pt x="249054" y="159256"/>
                </a:lnTo>
                <a:lnTo>
                  <a:pt x="255363" y="158754"/>
                </a:lnTo>
                <a:lnTo>
                  <a:pt x="260838" y="158418"/>
                </a:lnTo>
                <a:lnTo>
                  <a:pt x="270309" y="158046"/>
                </a:lnTo>
                <a:lnTo>
                  <a:pt x="280022" y="157881"/>
                </a:lnTo>
                <a:lnTo>
                  <a:pt x="292805" y="157807"/>
                </a:lnTo>
                <a:lnTo>
                  <a:pt x="297230" y="159058"/>
                </a:lnTo>
                <a:lnTo>
                  <a:pt x="300180" y="161161"/>
                </a:lnTo>
                <a:lnTo>
                  <a:pt x="302146" y="163833"/>
                </a:lnTo>
                <a:lnTo>
                  <a:pt x="304727" y="165615"/>
                </a:lnTo>
                <a:lnTo>
                  <a:pt x="310982" y="167595"/>
                </a:lnTo>
                <a:lnTo>
                  <a:pt x="314428" y="171933"/>
                </a:lnTo>
                <a:lnTo>
                  <a:pt x="317995" y="178635"/>
                </a:lnTo>
                <a:lnTo>
                  <a:pt x="321643" y="186913"/>
                </a:lnTo>
                <a:lnTo>
                  <a:pt x="325697" y="199497"/>
                </a:lnTo>
                <a:lnTo>
                  <a:pt x="327498" y="209323"/>
                </a:lnTo>
                <a:lnTo>
                  <a:pt x="328299" y="217924"/>
                </a:lnTo>
                <a:lnTo>
                  <a:pt x="327243" y="225806"/>
                </a:lnTo>
                <a:lnTo>
                  <a:pt x="325268" y="236140"/>
                </a:lnTo>
                <a:lnTo>
                  <a:pt x="322682" y="248109"/>
                </a:lnTo>
                <a:lnTo>
                  <a:pt x="319688" y="257359"/>
                </a:lnTo>
                <a:lnTo>
                  <a:pt x="316422" y="264796"/>
                </a:lnTo>
                <a:lnTo>
                  <a:pt x="312974" y="271023"/>
                </a:lnTo>
                <a:lnTo>
                  <a:pt x="305757" y="284716"/>
                </a:lnTo>
                <a:lnTo>
                  <a:pt x="290776" y="314203"/>
                </a:lnTo>
                <a:lnTo>
                  <a:pt x="283191" y="325920"/>
                </a:lnTo>
                <a:lnTo>
                  <a:pt x="273047" y="337902"/>
                </a:lnTo>
                <a:lnTo>
                  <a:pt x="255839" y="355926"/>
                </a:lnTo>
                <a:lnTo>
                  <a:pt x="247185" y="363527"/>
                </a:lnTo>
                <a:lnTo>
                  <a:pt x="238877" y="369864"/>
                </a:lnTo>
                <a:lnTo>
                  <a:pt x="230798" y="375359"/>
                </a:lnTo>
                <a:lnTo>
                  <a:pt x="224142" y="379022"/>
                </a:lnTo>
                <a:lnTo>
                  <a:pt x="218434" y="381464"/>
                </a:lnTo>
                <a:lnTo>
                  <a:pt x="213359" y="383093"/>
                </a:lnTo>
                <a:lnTo>
                  <a:pt x="207436" y="385448"/>
                </a:lnTo>
                <a:lnTo>
                  <a:pt x="200947" y="388288"/>
                </a:lnTo>
                <a:lnTo>
                  <a:pt x="194081" y="391451"/>
                </a:lnTo>
                <a:lnTo>
                  <a:pt x="188234" y="393561"/>
                </a:lnTo>
                <a:lnTo>
                  <a:pt x="171397" y="397799"/>
                </a:lnTo>
                <a:lnTo>
                  <a:pt x="153511" y="403291"/>
                </a:lnTo>
                <a:lnTo>
                  <a:pt x="145947" y="405263"/>
                </a:lnTo>
                <a:lnTo>
                  <a:pt x="139634" y="406578"/>
                </a:lnTo>
                <a:lnTo>
                  <a:pt x="134156" y="407455"/>
                </a:lnTo>
                <a:lnTo>
                  <a:pt x="124682" y="408429"/>
                </a:lnTo>
                <a:lnTo>
                  <a:pt x="88910" y="4092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23"/>
          <p:cNvSpPr/>
          <p:nvPr/>
        </p:nvSpPr>
        <p:spPr>
          <a:xfrm>
            <a:off x="2366010" y="4492647"/>
            <a:ext cx="228112" cy="284550"/>
          </a:xfrm>
          <a:custGeom>
            <a:avLst/>
            <a:gdLst/>
            <a:ahLst/>
            <a:cxnLst/>
            <a:rect l="0" t="0" r="0" b="0"/>
            <a:pathLst>
              <a:path w="228112" h="284550">
                <a:moveTo>
                  <a:pt x="11430" y="45062"/>
                </a:moveTo>
                <a:lnTo>
                  <a:pt x="5362" y="51130"/>
                </a:lnTo>
                <a:lnTo>
                  <a:pt x="3574" y="54188"/>
                </a:lnTo>
                <a:lnTo>
                  <a:pt x="1588" y="60971"/>
                </a:lnTo>
                <a:lnTo>
                  <a:pt x="706" y="68220"/>
                </a:lnTo>
                <a:lnTo>
                  <a:pt x="313" y="75674"/>
                </a:lnTo>
                <a:lnTo>
                  <a:pt x="139" y="83221"/>
                </a:lnTo>
                <a:lnTo>
                  <a:pt x="0" y="173951"/>
                </a:lnTo>
                <a:lnTo>
                  <a:pt x="1270" y="179248"/>
                </a:lnTo>
                <a:lnTo>
                  <a:pt x="3386" y="185320"/>
                </a:lnTo>
                <a:lnTo>
                  <a:pt x="6067" y="191907"/>
                </a:lnTo>
                <a:lnTo>
                  <a:pt x="7855" y="198839"/>
                </a:lnTo>
                <a:lnTo>
                  <a:pt x="9046" y="206000"/>
                </a:lnTo>
                <a:lnTo>
                  <a:pt x="9841" y="213314"/>
                </a:lnTo>
                <a:lnTo>
                  <a:pt x="11640" y="219460"/>
                </a:lnTo>
                <a:lnTo>
                  <a:pt x="14110" y="224828"/>
                </a:lnTo>
                <a:lnTo>
                  <a:pt x="17027" y="229676"/>
                </a:lnTo>
                <a:lnTo>
                  <a:pt x="21511" y="235448"/>
                </a:lnTo>
                <a:lnTo>
                  <a:pt x="27041" y="241836"/>
                </a:lnTo>
                <a:lnTo>
                  <a:pt x="38688" y="254438"/>
                </a:lnTo>
                <a:lnTo>
                  <a:pt x="48098" y="264271"/>
                </a:lnTo>
                <a:lnTo>
                  <a:pt x="52385" y="267402"/>
                </a:lnTo>
                <a:lnTo>
                  <a:pt x="56513" y="269489"/>
                </a:lnTo>
                <a:lnTo>
                  <a:pt x="60535" y="270880"/>
                </a:lnTo>
                <a:lnTo>
                  <a:pt x="64487" y="273077"/>
                </a:lnTo>
                <a:lnTo>
                  <a:pt x="68391" y="275813"/>
                </a:lnTo>
                <a:lnTo>
                  <a:pt x="72264" y="278906"/>
                </a:lnTo>
                <a:lnTo>
                  <a:pt x="76116" y="280968"/>
                </a:lnTo>
                <a:lnTo>
                  <a:pt x="79954" y="282343"/>
                </a:lnTo>
                <a:lnTo>
                  <a:pt x="83782" y="283259"/>
                </a:lnTo>
                <a:lnTo>
                  <a:pt x="87605" y="283871"/>
                </a:lnTo>
                <a:lnTo>
                  <a:pt x="91423" y="284278"/>
                </a:lnTo>
                <a:lnTo>
                  <a:pt x="95238" y="284549"/>
                </a:lnTo>
                <a:lnTo>
                  <a:pt x="101592" y="283460"/>
                </a:lnTo>
                <a:lnTo>
                  <a:pt x="109638" y="281464"/>
                </a:lnTo>
                <a:lnTo>
                  <a:pt x="118812" y="278864"/>
                </a:lnTo>
                <a:lnTo>
                  <a:pt x="126198" y="275860"/>
                </a:lnTo>
                <a:lnTo>
                  <a:pt x="132392" y="272587"/>
                </a:lnTo>
                <a:lnTo>
                  <a:pt x="137791" y="269136"/>
                </a:lnTo>
                <a:lnTo>
                  <a:pt x="142661" y="265565"/>
                </a:lnTo>
                <a:lnTo>
                  <a:pt x="147177" y="261914"/>
                </a:lnTo>
                <a:lnTo>
                  <a:pt x="151458" y="258210"/>
                </a:lnTo>
                <a:lnTo>
                  <a:pt x="155582" y="254471"/>
                </a:lnTo>
                <a:lnTo>
                  <a:pt x="163550" y="246929"/>
                </a:lnTo>
                <a:lnTo>
                  <a:pt x="175177" y="235544"/>
                </a:lnTo>
                <a:lnTo>
                  <a:pt x="179015" y="230470"/>
                </a:lnTo>
                <a:lnTo>
                  <a:pt x="182843" y="224548"/>
                </a:lnTo>
                <a:lnTo>
                  <a:pt x="186665" y="218059"/>
                </a:lnTo>
                <a:lnTo>
                  <a:pt x="190483" y="212464"/>
                </a:lnTo>
                <a:lnTo>
                  <a:pt x="194299" y="207463"/>
                </a:lnTo>
                <a:lnTo>
                  <a:pt x="198112" y="202860"/>
                </a:lnTo>
                <a:lnTo>
                  <a:pt x="201925" y="198520"/>
                </a:lnTo>
                <a:lnTo>
                  <a:pt x="205736" y="194358"/>
                </a:lnTo>
                <a:lnTo>
                  <a:pt x="209547" y="190313"/>
                </a:lnTo>
                <a:lnTo>
                  <a:pt x="212088" y="185076"/>
                </a:lnTo>
                <a:lnTo>
                  <a:pt x="213782" y="179044"/>
                </a:lnTo>
                <a:lnTo>
                  <a:pt x="214911" y="172484"/>
                </a:lnTo>
                <a:lnTo>
                  <a:pt x="215664" y="166840"/>
                </a:lnTo>
                <a:lnTo>
                  <a:pt x="216166" y="161808"/>
                </a:lnTo>
                <a:lnTo>
                  <a:pt x="216500" y="157183"/>
                </a:lnTo>
                <a:lnTo>
                  <a:pt x="217993" y="151559"/>
                </a:lnTo>
                <a:lnTo>
                  <a:pt x="220259" y="145270"/>
                </a:lnTo>
                <a:lnTo>
                  <a:pt x="223039" y="138538"/>
                </a:lnTo>
                <a:lnTo>
                  <a:pt x="224893" y="132779"/>
                </a:lnTo>
                <a:lnTo>
                  <a:pt x="226128" y="127670"/>
                </a:lnTo>
                <a:lnTo>
                  <a:pt x="226952" y="122994"/>
                </a:lnTo>
                <a:lnTo>
                  <a:pt x="227501" y="117337"/>
                </a:lnTo>
                <a:lnTo>
                  <a:pt x="227867" y="111025"/>
                </a:lnTo>
                <a:lnTo>
                  <a:pt x="228111" y="104278"/>
                </a:lnTo>
                <a:lnTo>
                  <a:pt x="227004" y="98509"/>
                </a:lnTo>
                <a:lnTo>
                  <a:pt x="224996" y="93394"/>
                </a:lnTo>
                <a:lnTo>
                  <a:pt x="222387" y="88713"/>
                </a:lnTo>
                <a:lnTo>
                  <a:pt x="219488" y="80126"/>
                </a:lnTo>
                <a:lnTo>
                  <a:pt x="218715" y="76059"/>
                </a:lnTo>
                <a:lnTo>
                  <a:pt x="216930" y="70807"/>
                </a:lnTo>
                <a:lnTo>
                  <a:pt x="214470" y="64765"/>
                </a:lnTo>
                <a:lnTo>
                  <a:pt x="211560" y="58197"/>
                </a:lnTo>
                <a:lnTo>
                  <a:pt x="209620" y="52549"/>
                </a:lnTo>
                <a:lnTo>
                  <a:pt x="208326" y="47513"/>
                </a:lnTo>
                <a:lnTo>
                  <a:pt x="207464" y="42887"/>
                </a:lnTo>
                <a:lnTo>
                  <a:pt x="205619" y="39802"/>
                </a:lnTo>
                <a:lnTo>
                  <a:pt x="203120" y="37745"/>
                </a:lnTo>
                <a:lnTo>
                  <a:pt x="200183" y="36375"/>
                </a:lnTo>
                <a:lnTo>
                  <a:pt x="193533" y="31464"/>
                </a:lnTo>
                <a:lnTo>
                  <a:pt x="189982" y="28377"/>
                </a:lnTo>
                <a:lnTo>
                  <a:pt x="185074" y="25049"/>
                </a:lnTo>
                <a:lnTo>
                  <a:pt x="179263" y="21560"/>
                </a:lnTo>
                <a:lnTo>
                  <a:pt x="172848" y="17964"/>
                </a:lnTo>
                <a:lnTo>
                  <a:pt x="158948" y="10582"/>
                </a:lnTo>
                <a:lnTo>
                  <a:pt x="151685" y="6836"/>
                </a:lnTo>
                <a:lnTo>
                  <a:pt x="144303" y="4338"/>
                </a:lnTo>
                <a:lnTo>
                  <a:pt x="136842" y="2673"/>
                </a:lnTo>
                <a:lnTo>
                  <a:pt x="129328" y="1563"/>
                </a:lnTo>
                <a:lnTo>
                  <a:pt x="123048" y="822"/>
                </a:lnTo>
                <a:lnTo>
                  <a:pt x="117592" y="329"/>
                </a:lnTo>
                <a:lnTo>
                  <a:pt x="112685" y="0"/>
                </a:lnTo>
                <a:lnTo>
                  <a:pt x="106873" y="1051"/>
                </a:lnTo>
                <a:lnTo>
                  <a:pt x="100459" y="3022"/>
                </a:lnTo>
                <a:lnTo>
                  <a:pt x="93642" y="5605"/>
                </a:lnTo>
                <a:lnTo>
                  <a:pt x="86558" y="7327"/>
                </a:lnTo>
                <a:lnTo>
                  <a:pt x="79295" y="8476"/>
                </a:lnTo>
                <a:lnTo>
                  <a:pt x="71913" y="9241"/>
                </a:lnTo>
                <a:lnTo>
                  <a:pt x="64452" y="11022"/>
                </a:lnTo>
                <a:lnTo>
                  <a:pt x="56938" y="13479"/>
                </a:lnTo>
                <a:lnTo>
                  <a:pt x="49389" y="16387"/>
                </a:lnTo>
                <a:lnTo>
                  <a:pt x="43085" y="19595"/>
                </a:lnTo>
                <a:lnTo>
                  <a:pt x="37614" y="23004"/>
                </a:lnTo>
                <a:lnTo>
                  <a:pt x="11430" y="336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24"/>
          <p:cNvSpPr/>
          <p:nvPr/>
        </p:nvSpPr>
        <p:spPr>
          <a:xfrm>
            <a:off x="2594753" y="4253709"/>
            <a:ext cx="146661" cy="112538"/>
          </a:xfrm>
          <a:custGeom>
            <a:avLst/>
            <a:gdLst/>
            <a:ahLst/>
            <a:cxnLst/>
            <a:rect l="0" t="0" r="0" b="0"/>
            <a:pathLst>
              <a:path w="146661" h="112538">
                <a:moveTo>
                  <a:pt x="22717" y="9680"/>
                </a:moveTo>
                <a:lnTo>
                  <a:pt x="16649" y="9680"/>
                </a:lnTo>
                <a:lnTo>
                  <a:pt x="14861" y="10950"/>
                </a:lnTo>
                <a:lnTo>
                  <a:pt x="13670" y="13067"/>
                </a:lnTo>
                <a:lnTo>
                  <a:pt x="12875" y="15749"/>
                </a:lnTo>
                <a:lnTo>
                  <a:pt x="12346" y="18806"/>
                </a:lnTo>
                <a:lnTo>
                  <a:pt x="11993" y="22114"/>
                </a:lnTo>
                <a:lnTo>
                  <a:pt x="11757" y="25589"/>
                </a:lnTo>
                <a:lnTo>
                  <a:pt x="10330" y="30446"/>
                </a:lnTo>
                <a:lnTo>
                  <a:pt x="8109" y="36225"/>
                </a:lnTo>
                <a:lnTo>
                  <a:pt x="5358" y="42617"/>
                </a:lnTo>
                <a:lnTo>
                  <a:pt x="3524" y="48148"/>
                </a:lnTo>
                <a:lnTo>
                  <a:pt x="2302" y="53106"/>
                </a:lnTo>
                <a:lnTo>
                  <a:pt x="340" y="64120"/>
                </a:lnTo>
                <a:lnTo>
                  <a:pt x="179" y="66293"/>
                </a:lnTo>
                <a:lnTo>
                  <a:pt x="71" y="69012"/>
                </a:lnTo>
                <a:lnTo>
                  <a:pt x="0" y="72095"/>
                </a:lnTo>
                <a:lnTo>
                  <a:pt x="1222" y="75420"/>
                </a:lnTo>
                <a:lnTo>
                  <a:pt x="3307" y="78907"/>
                </a:lnTo>
                <a:lnTo>
                  <a:pt x="5967" y="82501"/>
                </a:lnTo>
                <a:lnTo>
                  <a:pt x="7740" y="86168"/>
                </a:lnTo>
                <a:lnTo>
                  <a:pt x="8922" y="89882"/>
                </a:lnTo>
                <a:lnTo>
                  <a:pt x="9710" y="93628"/>
                </a:lnTo>
                <a:lnTo>
                  <a:pt x="11506" y="96126"/>
                </a:lnTo>
                <a:lnTo>
                  <a:pt x="13973" y="97791"/>
                </a:lnTo>
                <a:lnTo>
                  <a:pt x="16887" y="98900"/>
                </a:lnTo>
                <a:lnTo>
                  <a:pt x="20100" y="100910"/>
                </a:lnTo>
                <a:lnTo>
                  <a:pt x="23512" y="103521"/>
                </a:lnTo>
                <a:lnTo>
                  <a:pt x="27057" y="106531"/>
                </a:lnTo>
                <a:lnTo>
                  <a:pt x="30690" y="108537"/>
                </a:lnTo>
                <a:lnTo>
                  <a:pt x="34382" y="109875"/>
                </a:lnTo>
                <a:lnTo>
                  <a:pt x="38114" y="110767"/>
                </a:lnTo>
                <a:lnTo>
                  <a:pt x="41871" y="111361"/>
                </a:lnTo>
                <a:lnTo>
                  <a:pt x="45647" y="111758"/>
                </a:lnTo>
                <a:lnTo>
                  <a:pt x="49433" y="112022"/>
                </a:lnTo>
                <a:lnTo>
                  <a:pt x="53228" y="112198"/>
                </a:lnTo>
                <a:lnTo>
                  <a:pt x="60831" y="112394"/>
                </a:lnTo>
                <a:lnTo>
                  <a:pt x="83678" y="112537"/>
                </a:lnTo>
                <a:lnTo>
                  <a:pt x="87487" y="111271"/>
                </a:lnTo>
                <a:lnTo>
                  <a:pt x="91297" y="109158"/>
                </a:lnTo>
                <a:lnTo>
                  <a:pt x="95107" y="106479"/>
                </a:lnTo>
                <a:lnTo>
                  <a:pt x="98917" y="104693"/>
                </a:lnTo>
                <a:lnTo>
                  <a:pt x="102727" y="103502"/>
                </a:lnTo>
                <a:lnTo>
                  <a:pt x="106537" y="102708"/>
                </a:lnTo>
                <a:lnTo>
                  <a:pt x="110347" y="100909"/>
                </a:lnTo>
                <a:lnTo>
                  <a:pt x="114157" y="98440"/>
                </a:lnTo>
                <a:lnTo>
                  <a:pt x="117967" y="95523"/>
                </a:lnTo>
                <a:lnTo>
                  <a:pt x="121777" y="92309"/>
                </a:lnTo>
                <a:lnTo>
                  <a:pt x="125586" y="88896"/>
                </a:lnTo>
                <a:lnTo>
                  <a:pt x="129397" y="85351"/>
                </a:lnTo>
                <a:lnTo>
                  <a:pt x="131937" y="81717"/>
                </a:lnTo>
                <a:lnTo>
                  <a:pt x="133630" y="78025"/>
                </a:lnTo>
                <a:lnTo>
                  <a:pt x="134759" y="74294"/>
                </a:lnTo>
                <a:lnTo>
                  <a:pt x="136781" y="70536"/>
                </a:lnTo>
                <a:lnTo>
                  <a:pt x="139400" y="66761"/>
                </a:lnTo>
                <a:lnTo>
                  <a:pt x="142415" y="62974"/>
                </a:lnTo>
                <a:lnTo>
                  <a:pt x="144426" y="57909"/>
                </a:lnTo>
                <a:lnTo>
                  <a:pt x="145766" y="51993"/>
                </a:lnTo>
                <a:lnTo>
                  <a:pt x="146660" y="45509"/>
                </a:lnTo>
                <a:lnTo>
                  <a:pt x="145985" y="39916"/>
                </a:lnTo>
                <a:lnTo>
                  <a:pt x="144266" y="34917"/>
                </a:lnTo>
                <a:lnTo>
                  <a:pt x="138448" y="23838"/>
                </a:lnTo>
                <a:lnTo>
                  <a:pt x="136701" y="21659"/>
                </a:lnTo>
                <a:lnTo>
                  <a:pt x="134266" y="18936"/>
                </a:lnTo>
                <a:lnTo>
                  <a:pt x="131373" y="15851"/>
                </a:lnTo>
                <a:lnTo>
                  <a:pt x="126904" y="13794"/>
                </a:lnTo>
                <a:lnTo>
                  <a:pt x="121385" y="12423"/>
                </a:lnTo>
                <a:lnTo>
                  <a:pt x="115166" y="11509"/>
                </a:lnTo>
                <a:lnTo>
                  <a:pt x="109749" y="9629"/>
                </a:lnTo>
                <a:lnTo>
                  <a:pt x="104868" y="7106"/>
                </a:lnTo>
                <a:lnTo>
                  <a:pt x="100344" y="4155"/>
                </a:lnTo>
                <a:lnTo>
                  <a:pt x="94789" y="2187"/>
                </a:lnTo>
                <a:lnTo>
                  <a:pt x="88545" y="875"/>
                </a:lnTo>
                <a:lnTo>
                  <a:pt x="81842" y="0"/>
                </a:lnTo>
                <a:lnTo>
                  <a:pt x="73563" y="687"/>
                </a:lnTo>
                <a:lnTo>
                  <a:pt x="64235" y="2414"/>
                </a:lnTo>
                <a:lnTo>
                  <a:pt x="54205" y="4836"/>
                </a:lnTo>
                <a:lnTo>
                  <a:pt x="46249" y="6451"/>
                </a:lnTo>
                <a:lnTo>
                  <a:pt x="39675" y="7528"/>
                </a:lnTo>
                <a:lnTo>
                  <a:pt x="34022" y="8245"/>
                </a:lnTo>
                <a:lnTo>
                  <a:pt x="28984" y="8724"/>
                </a:lnTo>
                <a:lnTo>
                  <a:pt x="24355" y="9043"/>
                </a:lnTo>
                <a:lnTo>
                  <a:pt x="11286" y="96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25"/>
          <p:cNvSpPr/>
          <p:nvPr/>
        </p:nvSpPr>
        <p:spPr>
          <a:xfrm>
            <a:off x="5133660" y="3166109"/>
            <a:ext cx="409891" cy="468631"/>
          </a:xfrm>
          <a:custGeom>
            <a:avLst/>
            <a:gdLst/>
            <a:ahLst/>
            <a:cxnLst/>
            <a:rect l="0" t="0" r="0" b="0"/>
            <a:pathLst>
              <a:path w="409891" h="468631">
                <a:moveTo>
                  <a:pt x="32699" y="468630"/>
                </a:moveTo>
                <a:lnTo>
                  <a:pt x="16791" y="468630"/>
                </a:lnTo>
                <a:lnTo>
                  <a:pt x="14473" y="467360"/>
                </a:lnTo>
                <a:lnTo>
                  <a:pt x="12929" y="465244"/>
                </a:lnTo>
                <a:lnTo>
                  <a:pt x="11213" y="459505"/>
                </a:lnTo>
                <a:lnTo>
                  <a:pt x="10020" y="447830"/>
                </a:lnTo>
                <a:lnTo>
                  <a:pt x="9893" y="434245"/>
                </a:lnTo>
                <a:lnTo>
                  <a:pt x="9855" y="420201"/>
                </a:lnTo>
                <a:lnTo>
                  <a:pt x="8580" y="412214"/>
                </a:lnTo>
                <a:lnTo>
                  <a:pt x="6460" y="401810"/>
                </a:lnTo>
                <a:lnTo>
                  <a:pt x="3776" y="389793"/>
                </a:lnTo>
                <a:lnTo>
                  <a:pt x="1987" y="380512"/>
                </a:lnTo>
                <a:lnTo>
                  <a:pt x="0" y="366814"/>
                </a:lnTo>
                <a:lnTo>
                  <a:pt x="2503" y="353106"/>
                </a:lnTo>
                <a:lnTo>
                  <a:pt x="4948" y="345894"/>
                </a:lnTo>
                <a:lnTo>
                  <a:pt x="6579" y="337276"/>
                </a:lnTo>
                <a:lnTo>
                  <a:pt x="7666" y="327721"/>
                </a:lnTo>
                <a:lnTo>
                  <a:pt x="8390" y="317540"/>
                </a:lnTo>
                <a:lnTo>
                  <a:pt x="10143" y="308214"/>
                </a:lnTo>
                <a:lnTo>
                  <a:pt x="12582" y="299456"/>
                </a:lnTo>
                <a:lnTo>
                  <a:pt x="15478" y="291078"/>
                </a:lnTo>
                <a:lnTo>
                  <a:pt x="19949" y="282952"/>
                </a:lnTo>
                <a:lnTo>
                  <a:pt x="25469" y="274995"/>
                </a:lnTo>
                <a:lnTo>
                  <a:pt x="31689" y="267150"/>
                </a:lnTo>
                <a:lnTo>
                  <a:pt x="37106" y="258110"/>
                </a:lnTo>
                <a:lnTo>
                  <a:pt x="41987" y="248274"/>
                </a:lnTo>
                <a:lnTo>
                  <a:pt x="46511" y="237906"/>
                </a:lnTo>
                <a:lnTo>
                  <a:pt x="52067" y="227184"/>
                </a:lnTo>
                <a:lnTo>
                  <a:pt x="58311" y="216226"/>
                </a:lnTo>
                <a:lnTo>
                  <a:pt x="65014" y="205111"/>
                </a:lnTo>
                <a:lnTo>
                  <a:pt x="70752" y="195161"/>
                </a:lnTo>
                <a:lnTo>
                  <a:pt x="80515" y="177332"/>
                </a:lnTo>
                <a:lnTo>
                  <a:pt x="86167" y="169021"/>
                </a:lnTo>
                <a:lnTo>
                  <a:pt x="92474" y="160941"/>
                </a:lnTo>
                <a:lnTo>
                  <a:pt x="99219" y="153014"/>
                </a:lnTo>
                <a:lnTo>
                  <a:pt x="110066" y="141380"/>
                </a:lnTo>
                <a:lnTo>
                  <a:pt x="139051" y="111519"/>
                </a:lnTo>
                <a:lnTo>
                  <a:pt x="151861" y="99746"/>
                </a:lnTo>
                <a:lnTo>
                  <a:pt x="162940" y="90628"/>
                </a:lnTo>
                <a:lnTo>
                  <a:pt x="172867" y="83278"/>
                </a:lnTo>
                <a:lnTo>
                  <a:pt x="182024" y="75839"/>
                </a:lnTo>
                <a:lnTo>
                  <a:pt x="190670" y="68340"/>
                </a:lnTo>
                <a:lnTo>
                  <a:pt x="198973" y="60800"/>
                </a:lnTo>
                <a:lnTo>
                  <a:pt x="207048" y="54503"/>
                </a:lnTo>
                <a:lnTo>
                  <a:pt x="214972" y="49036"/>
                </a:lnTo>
                <a:lnTo>
                  <a:pt x="222795" y="44121"/>
                </a:lnTo>
                <a:lnTo>
                  <a:pt x="231820" y="39574"/>
                </a:lnTo>
                <a:lnTo>
                  <a:pt x="241647" y="35273"/>
                </a:lnTo>
                <a:lnTo>
                  <a:pt x="252007" y="31135"/>
                </a:lnTo>
                <a:lnTo>
                  <a:pt x="261455" y="27107"/>
                </a:lnTo>
                <a:lnTo>
                  <a:pt x="278725" y="19245"/>
                </a:lnTo>
                <a:lnTo>
                  <a:pt x="289427" y="15370"/>
                </a:lnTo>
                <a:lnTo>
                  <a:pt x="301641" y="11517"/>
                </a:lnTo>
                <a:lnTo>
                  <a:pt x="314864" y="7678"/>
                </a:lnTo>
                <a:lnTo>
                  <a:pt x="327489" y="5119"/>
                </a:lnTo>
                <a:lnTo>
                  <a:pt x="339716" y="3413"/>
                </a:lnTo>
                <a:lnTo>
                  <a:pt x="360921" y="1517"/>
                </a:lnTo>
                <a:lnTo>
                  <a:pt x="383341" y="200"/>
                </a:lnTo>
                <a:lnTo>
                  <a:pt x="395426" y="40"/>
                </a:lnTo>
                <a:lnTo>
                  <a:pt x="40989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26"/>
          <p:cNvSpPr/>
          <p:nvPr/>
        </p:nvSpPr>
        <p:spPr>
          <a:xfrm>
            <a:off x="5612129" y="2937509"/>
            <a:ext cx="171451" cy="468631"/>
          </a:xfrm>
          <a:custGeom>
            <a:avLst/>
            <a:gdLst/>
            <a:ahLst/>
            <a:cxnLst/>
            <a:rect l="0" t="0" r="0" b="0"/>
            <a:pathLst>
              <a:path w="171451" h="468631">
                <a:moveTo>
                  <a:pt x="0" y="0"/>
                </a:moveTo>
                <a:lnTo>
                  <a:pt x="6068" y="0"/>
                </a:lnTo>
                <a:lnTo>
                  <a:pt x="7855" y="1270"/>
                </a:lnTo>
                <a:lnTo>
                  <a:pt x="9048" y="3387"/>
                </a:lnTo>
                <a:lnTo>
                  <a:pt x="9842" y="6068"/>
                </a:lnTo>
                <a:lnTo>
                  <a:pt x="14111" y="12434"/>
                </a:lnTo>
                <a:lnTo>
                  <a:pt x="17028" y="15910"/>
                </a:lnTo>
                <a:lnTo>
                  <a:pt x="18972" y="19496"/>
                </a:lnTo>
                <a:lnTo>
                  <a:pt x="22978" y="30612"/>
                </a:lnTo>
                <a:lnTo>
                  <a:pt x="25479" y="34379"/>
                </a:lnTo>
                <a:lnTo>
                  <a:pt x="28417" y="38159"/>
                </a:lnTo>
                <a:lnTo>
                  <a:pt x="32914" y="48300"/>
                </a:lnTo>
                <a:lnTo>
                  <a:pt x="38453" y="62680"/>
                </a:lnTo>
                <a:lnTo>
                  <a:pt x="44686" y="79887"/>
                </a:lnTo>
                <a:lnTo>
                  <a:pt x="48840" y="93898"/>
                </a:lnTo>
                <a:lnTo>
                  <a:pt x="51610" y="105779"/>
                </a:lnTo>
                <a:lnTo>
                  <a:pt x="53457" y="116240"/>
                </a:lnTo>
                <a:lnTo>
                  <a:pt x="55958" y="125753"/>
                </a:lnTo>
                <a:lnTo>
                  <a:pt x="58896" y="134636"/>
                </a:lnTo>
                <a:lnTo>
                  <a:pt x="62124" y="143097"/>
                </a:lnTo>
                <a:lnTo>
                  <a:pt x="69098" y="162659"/>
                </a:lnTo>
                <a:lnTo>
                  <a:pt x="72735" y="173210"/>
                </a:lnTo>
                <a:lnTo>
                  <a:pt x="76430" y="182783"/>
                </a:lnTo>
                <a:lnTo>
                  <a:pt x="80164" y="191706"/>
                </a:lnTo>
                <a:lnTo>
                  <a:pt x="83923" y="200194"/>
                </a:lnTo>
                <a:lnTo>
                  <a:pt x="87699" y="212203"/>
                </a:lnTo>
                <a:lnTo>
                  <a:pt x="91486" y="226559"/>
                </a:lnTo>
                <a:lnTo>
                  <a:pt x="95281" y="242480"/>
                </a:lnTo>
                <a:lnTo>
                  <a:pt x="97811" y="255633"/>
                </a:lnTo>
                <a:lnTo>
                  <a:pt x="99497" y="266942"/>
                </a:lnTo>
                <a:lnTo>
                  <a:pt x="100622" y="277022"/>
                </a:lnTo>
                <a:lnTo>
                  <a:pt x="102641" y="287551"/>
                </a:lnTo>
                <a:lnTo>
                  <a:pt x="105258" y="298381"/>
                </a:lnTo>
                <a:lnTo>
                  <a:pt x="108272" y="309411"/>
                </a:lnTo>
                <a:lnTo>
                  <a:pt x="111551" y="319304"/>
                </a:lnTo>
                <a:lnTo>
                  <a:pt x="115008" y="328440"/>
                </a:lnTo>
                <a:lnTo>
                  <a:pt x="118582" y="337070"/>
                </a:lnTo>
                <a:lnTo>
                  <a:pt x="122235" y="346633"/>
                </a:lnTo>
                <a:lnTo>
                  <a:pt x="129680" y="367419"/>
                </a:lnTo>
                <a:lnTo>
                  <a:pt x="133444" y="377027"/>
                </a:lnTo>
                <a:lnTo>
                  <a:pt x="137223" y="385971"/>
                </a:lnTo>
                <a:lnTo>
                  <a:pt x="141012" y="394474"/>
                </a:lnTo>
                <a:lnTo>
                  <a:pt x="145222" y="407309"/>
                </a:lnTo>
                <a:lnTo>
                  <a:pt x="148363" y="419786"/>
                </a:lnTo>
                <a:lnTo>
                  <a:pt x="153993" y="438032"/>
                </a:lnTo>
                <a:lnTo>
                  <a:pt x="157342" y="452068"/>
                </a:lnTo>
                <a:lnTo>
                  <a:pt x="158235" y="457589"/>
                </a:lnTo>
                <a:lnTo>
                  <a:pt x="160100" y="461269"/>
                </a:lnTo>
                <a:lnTo>
                  <a:pt x="162614" y="463723"/>
                </a:lnTo>
                <a:lnTo>
                  <a:pt x="171450" y="4686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27"/>
          <p:cNvSpPr/>
          <p:nvPr/>
        </p:nvSpPr>
        <p:spPr>
          <a:xfrm>
            <a:off x="5772150" y="2880419"/>
            <a:ext cx="377190" cy="434224"/>
          </a:xfrm>
          <a:custGeom>
            <a:avLst/>
            <a:gdLst/>
            <a:ahLst/>
            <a:cxnLst/>
            <a:rect l="0" t="0" r="0" b="0"/>
            <a:pathLst>
              <a:path w="377190" h="434224">
                <a:moveTo>
                  <a:pt x="0" y="125670"/>
                </a:moveTo>
                <a:lnTo>
                  <a:pt x="6067" y="107467"/>
                </a:lnTo>
                <a:lnTo>
                  <a:pt x="12433" y="95143"/>
                </a:lnTo>
                <a:lnTo>
                  <a:pt x="19496" y="85433"/>
                </a:lnTo>
                <a:lnTo>
                  <a:pt x="30612" y="72826"/>
                </a:lnTo>
                <a:lnTo>
                  <a:pt x="38158" y="64931"/>
                </a:lnTo>
                <a:lnTo>
                  <a:pt x="55615" y="47278"/>
                </a:lnTo>
                <a:lnTo>
                  <a:pt x="62476" y="41659"/>
                </a:lnTo>
                <a:lnTo>
                  <a:pt x="69591" y="36643"/>
                </a:lnTo>
                <a:lnTo>
                  <a:pt x="76873" y="32029"/>
                </a:lnTo>
                <a:lnTo>
                  <a:pt x="88353" y="23515"/>
                </a:lnTo>
                <a:lnTo>
                  <a:pt x="98958" y="15498"/>
                </a:lnTo>
                <a:lnTo>
                  <a:pt x="105342" y="11582"/>
                </a:lnTo>
                <a:lnTo>
                  <a:pt x="112138" y="7701"/>
                </a:lnTo>
                <a:lnTo>
                  <a:pt x="120479" y="5115"/>
                </a:lnTo>
                <a:lnTo>
                  <a:pt x="129848" y="3390"/>
                </a:lnTo>
                <a:lnTo>
                  <a:pt x="139905" y="2240"/>
                </a:lnTo>
                <a:lnTo>
                  <a:pt x="147880" y="1473"/>
                </a:lnTo>
                <a:lnTo>
                  <a:pt x="154466" y="962"/>
                </a:lnTo>
                <a:lnTo>
                  <a:pt x="165172" y="395"/>
                </a:lnTo>
                <a:lnTo>
                  <a:pt x="174163" y="142"/>
                </a:lnTo>
                <a:lnTo>
                  <a:pt x="186365" y="0"/>
                </a:lnTo>
                <a:lnTo>
                  <a:pt x="190283" y="1250"/>
                </a:lnTo>
                <a:lnTo>
                  <a:pt x="198023" y="6026"/>
                </a:lnTo>
                <a:lnTo>
                  <a:pt x="209521" y="15855"/>
                </a:lnTo>
                <a:lnTo>
                  <a:pt x="212071" y="19440"/>
                </a:lnTo>
                <a:lnTo>
                  <a:pt x="216929" y="31824"/>
                </a:lnTo>
                <a:lnTo>
                  <a:pt x="222566" y="44167"/>
                </a:lnTo>
                <a:lnTo>
                  <a:pt x="223307" y="52285"/>
                </a:lnTo>
                <a:lnTo>
                  <a:pt x="222532" y="61507"/>
                </a:lnTo>
                <a:lnTo>
                  <a:pt x="220744" y="71465"/>
                </a:lnTo>
                <a:lnTo>
                  <a:pt x="219553" y="80643"/>
                </a:lnTo>
                <a:lnTo>
                  <a:pt x="218758" y="89303"/>
                </a:lnTo>
                <a:lnTo>
                  <a:pt x="218228" y="97615"/>
                </a:lnTo>
                <a:lnTo>
                  <a:pt x="216606" y="106967"/>
                </a:lnTo>
                <a:lnTo>
                  <a:pt x="214253" y="117011"/>
                </a:lnTo>
                <a:lnTo>
                  <a:pt x="211415" y="127518"/>
                </a:lnTo>
                <a:lnTo>
                  <a:pt x="209524" y="137062"/>
                </a:lnTo>
                <a:lnTo>
                  <a:pt x="208262" y="145965"/>
                </a:lnTo>
                <a:lnTo>
                  <a:pt x="207421" y="154440"/>
                </a:lnTo>
                <a:lnTo>
                  <a:pt x="205591" y="163900"/>
                </a:lnTo>
                <a:lnTo>
                  <a:pt x="203100" y="174017"/>
                </a:lnTo>
                <a:lnTo>
                  <a:pt x="200170" y="184572"/>
                </a:lnTo>
                <a:lnTo>
                  <a:pt x="193528" y="206459"/>
                </a:lnTo>
                <a:lnTo>
                  <a:pt x="189978" y="217629"/>
                </a:lnTo>
                <a:lnTo>
                  <a:pt x="186342" y="227616"/>
                </a:lnTo>
                <a:lnTo>
                  <a:pt x="182648" y="236814"/>
                </a:lnTo>
                <a:lnTo>
                  <a:pt x="178915" y="245486"/>
                </a:lnTo>
                <a:lnTo>
                  <a:pt x="175157" y="255078"/>
                </a:lnTo>
                <a:lnTo>
                  <a:pt x="167594" y="275895"/>
                </a:lnTo>
                <a:lnTo>
                  <a:pt x="165069" y="285510"/>
                </a:lnTo>
                <a:lnTo>
                  <a:pt x="163386" y="294460"/>
                </a:lnTo>
                <a:lnTo>
                  <a:pt x="162264" y="302967"/>
                </a:lnTo>
                <a:lnTo>
                  <a:pt x="160246" y="313718"/>
                </a:lnTo>
                <a:lnTo>
                  <a:pt x="152608" y="349311"/>
                </a:lnTo>
                <a:lnTo>
                  <a:pt x="151269" y="357314"/>
                </a:lnTo>
                <a:lnTo>
                  <a:pt x="150376" y="363919"/>
                </a:lnTo>
                <a:lnTo>
                  <a:pt x="148510" y="372133"/>
                </a:lnTo>
                <a:lnTo>
                  <a:pt x="145996" y="381419"/>
                </a:lnTo>
                <a:lnTo>
                  <a:pt x="143051" y="391419"/>
                </a:lnTo>
                <a:lnTo>
                  <a:pt x="142357" y="398087"/>
                </a:lnTo>
                <a:lnTo>
                  <a:pt x="143165" y="402531"/>
                </a:lnTo>
                <a:lnTo>
                  <a:pt x="144973" y="405494"/>
                </a:lnTo>
                <a:lnTo>
                  <a:pt x="146982" y="412173"/>
                </a:lnTo>
                <a:lnTo>
                  <a:pt x="147518" y="415732"/>
                </a:lnTo>
                <a:lnTo>
                  <a:pt x="151500" y="423074"/>
                </a:lnTo>
                <a:lnTo>
                  <a:pt x="159521" y="433625"/>
                </a:lnTo>
                <a:lnTo>
                  <a:pt x="169046" y="434151"/>
                </a:lnTo>
                <a:lnTo>
                  <a:pt x="175885" y="434223"/>
                </a:lnTo>
                <a:lnTo>
                  <a:pt x="178217" y="432972"/>
                </a:lnTo>
                <a:lnTo>
                  <a:pt x="179771" y="430868"/>
                </a:lnTo>
                <a:lnTo>
                  <a:pt x="180807" y="428196"/>
                </a:lnTo>
                <a:lnTo>
                  <a:pt x="182768" y="426414"/>
                </a:lnTo>
                <a:lnTo>
                  <a:pt x="185345" y="425226"/>
                </a:lnTo>
                <a:lnTo>
                  <a:pt x="188334" y="424434"/>
                </a:lnTo>
                <a:lnTo>
                  <a:pt x="195040" y="420168"/>
                </a:lnTo>
                <a:lnTo>
                  <a:pt x="205956" y="410625"/>
                </a:lnTo>
                <a:lnTo>
                  <a:pt x="209694" y="407081"/>
                </a:lnTo>
                <a:lnTo>
                  <a:pt x="213456" y="404717"/>
                </a:lnTo>
                <a:lnTo>
                  <a:pt x="221022" y="402091"/>
                </a:lnTo>
                <a:lnTo>
                  <a:pt x="224818" y="398851"/>
                </a:lnTo>
                <a:lnTo>
                  <a:pt x="232423" y="388477"/>
                </a:lnTo>
                <a:lnTo>
                  <a:pt x="243422" y="378787"/>
                </a:lnTo>
                <a:lnTo>
                  <a:pt x="249911" y="374424"/>
                </a:lnTo>
                <a:lnTo>
                  <a:pt x="260508" y="366191"/>
                </a:lnTo>
                <a:lnTo>
                  <a:pt x="265112" y="362217"/>
                </a:lnTo>
                <a:lnTo>
                  <a:pt x="270721" y="359569"/>
                </a:lnTo>
                <a:lnTo>
                  <a:pt x="277000" y="357803"/>
                </a:lnTo>
                <a:lnTo>
                  <a:pt x="283727" y="356625"/>
                </a:lnTo>
                <a:lnTo>
                  <a:pt x="294587" y="351930"/>
                </a:lnTo>
                <a:lnTo>
                  <a:pt x="299261" y="348900"/>
                </a:lnTo>
                <a:lnTo>
                  <a:pt x="318002" y="335374"/>
                </a:lnTo>
                <a:lnTo>
                  <a:pt x="330111" y="326433"/>
                </a:lnTo>
                <a:lnTo>
                  <a:pt x="339454" y="320472"/>
                </a:lnTo>
                <a:lnTo>
                  <a:pt x="346953" y="316498"/>
                </a:lnTo>
                <a:lnTo>
                  <a:pt x="358671" y="312083"/>
                </a:lnTo>
                <a:lnTo>
                  <a:pt x="363574" y="310905"/>
                </a:lnTo>
                <a:lnTo>
                  <a:pt x="377189" y="3085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28"/>
          <p:cNvSpPr/>
          <p:nvPr/>
        </p:nvSpPr>
        <p:spPr>
          <a:xfrm>
            <a:off x="6172200" y="2834842"/>
            <a:ext cx="205580" cy="440274"/>
          </a:xfrm>
          <a:custGeom>
            <a:avLst/>
            <a:gdLst/>
            <a:ahLst/>
            <a:cxnLst/>
            <a:rect l="0" t="0" r="0" b="0"/>
            <a:pathLst>
              <a:path w="205580" h="440274">
                <a:moveTo>
                  <a:pt x="11429" y="11227"/>
                </a:moveTo>
                <a:lnTo>
                  <a:pt x="11429" y="43045"/>
                </a:lnTo>
                <a:lnTo>
                  <a:pt x="10160" y="52759"/>
                </a:lnTo>
                <a:lnTo>
                  <a:pt x="8043" y="64315"/>
                </a:lnTo>
                <a:lnTo>
                  <a:pt x="5362" y="77099"/>
                </a:lnTo>
                <a:lnTo>
                  <a:pt x="3574" y="89432"/>
                </a:lnTo>
                <a:lnTo>
                  <a:pt x="2383" y="101464"/>
                </a:lnTo>
                <a:lnTo>
                  <a:pt x="1588" y="113295"/>
                </a:lnTo>
                <a:lnTo>
                  <a:pt x="1058" y="124992"/>
                </a:lnTo>
                <a:lnTo>
                  <a:pt x="470" y="148150"/>
                </a:lnTo>
                <a:lnTo>
                  <a:pt x="41" y="236629"/>
                </a:lnTo>
                <a:lnTo>
                  <a:pt x="1297" y="251665"/>
                </a:lnTo>
                <a:lnTo>
                  <a:pt x="3405" y="268039"/>
                </a:lnTo>
                <a:lnTo>
                  <a:pt x="6079" y="285305"/>
                </a:lnTo>
                <a:lnTo>
                  <a:pt x="7863" y="299356"/>
                </a:lnTo>
                <a:lnTo>
                  <a:pt x="9052" y="311263"/>
                </a:lnTo>
                <a:lnTo>
                  <a:pt x="9844" y="321741"/>
                </a:lnTo>
                <a:lnTo>
                  <a:pt x="10373" y="331267"/>
                </a:lnTo>
                <a:lnTo>
                  <a:pt x="10960" y="348624"/>
                </a:lnTo>
                <a:lnTo>
                  <a:pt x="12387" y="356808"/>
                </a:lnTo>
                <a:lnTo>
                  <a:pt x="14607" y="364805"/>
                </a:lnTo>
                <a:lnTo>
                  <a:pt x="17358" y="372676"/>
                </a:lnTo>
                <a:lnTo>
                  <a:pt x="20462" y="379193"/>
                </a:lnTo>
                <a:lnTo>
                  <a:pt x="23801" y="384808"/>
                </a:lnTo>
                <a:lnTo>
                  <a:pt x="27298" y="389821"/>
                </a:lnTo>
                <a:lnTo>
                  <a:pt x="30898" y="394433"/>
                </a:lnTo>
                <a:lnTo>
                  <a:pt x="34568" y="398778"/>
                </a:lnTo>
                <a:lnTo>
                  <a:pt x="38286" y="402945"/>
                </a:lnTo>
                <a:lnTo>
                  <a:pt x="45803" y="410961"/>
                </a:lnTo>
                <a:lnTo>
                  <a:pt x="60976" y="426455"/>
                </a:lnTo>
                <a:lnTo>
                  <a:pt x="64780" y="429016"/>
                </a:lnTo>
                <a:lnTo>
                  <a:pt x="68586" y="430723"/>
                </a:lnTo>
                <a:lnTo>
                  <a:pt x="72395" y="431861"/>
                </a:lnTo>
                <a:lnTo>
                  <a:pt x="76203" y="433890"/>
                </a:lnTo>
                <a:lnTo>
                  <a:pt x="80012" y="436512"/>
                </a:lnTo>
                <a:lnTo>
                  <a:pt x="83821" y="439531"/>
                </a:lnTo>
                <a:lnTo>
                  <a:pt x="87630" y="440273"/>
                </a:lnTo>
                <a:lnTo>
                  <a:pt x="91440" y="439498"/>
                </a:lnTo>
                <a:lnTo>
                  <a:pt x="95250" y="437711"/>
                </a:lnTo>
                <a:lnTo>
                  <a:pt x="100330" y="436520"/>
                </a:lnTo>
                <a:lnTo>
                  <a:pt x="106257" y="435726"/>
                </a:lnTo>
                <a:lnTo>
                  <a:pt x="112747" y="435196"/>
                </a:lnTo>
                <a:lnTo>
                  <a:pt x="118345" y="433574"/>
                </a:lnTo>
                <a:lnTo>
                  <a:pt x="123346" y="431221"/>
                </a:lnTo>
                <a:lnTo>
                  <a:pt x="127951" y="428384"/>
                </a:lnTo>
                <a:lnTo>
                  <a:pt x="132291" y="422681"/>
                </a:lnTo>
                <a:lnTo>
                  <a:pt x="136454" y="415070"/>
                </a:lnTo>
                <a:lnTo>
                  <a:pt x="140498" y="406186"/>
                </a:lnTo>
                <a:lnTo>
                  <a:pt x="144466" y="398993"/>
                </a:lnTo>
                <a:lnTo>
                  <a:pt x="148380" y="392928"/>
                </a:lnTo>
                <a:lnTo>
                  <a:pt x="152260" y="387614"/>
                </a:lnTo>
                <a:lnTo>
                  <a:pt x="157386" y="378992"/>
                </a:lnTo>
                <a:lnTo>
                  <a:pt x="163344" y="368164"/>
                </a:lnTo>
                <a:lnTo>
                  <a:pt x="185088" y="326420"/>
                </a:lnTo>
                <a:lnTo>
                  <a:pt x="188162" y="317876"/>
                </a:lnTo>
                <a:lnTo>
                  <a:pt x="190212" y="309640"/>
                </a:lnTo>
                <a:lnTo>
                  <a:pt x="191577" y="301609"/>
                </a:lnTo>
                <a:lnTo>
                  <a:pt x="193758" y="291175"/>
                </a:lnTo>
                <a:lnTo>
                  <a:pt x="199568" y="266035"/>
                </a:lnTo>
                <a:lnTo>
                  <a:pt x="201625" y="254759"/>
                </a:lnTo>
                <a:lnTo>
                  <a:pt x="202996" y="244702"/>
                </a:lnTo>
                <a:lnTo>
                  <a:pt x="203911" y="235457"/>
                </a:lnTo>
                <a:lnTo>
                  <a:pt x="204521" y="226754"/>
                </a:lnTo>
                <a:lnTo>
                  <a:pt x="204927" y="218412"/>
                </a:lnTo>
                <a:lnTo>
                  <a:pt x="205198" y="210310"/>
                </a:lnTo>
                <a:lnTo>
                  <a:pt x="205579" y="174637"/>
                </a:lnTo>
                <a:lnTo>
                  <a:pt x="204362" y="163347"/>
                </a:lnTo>
                <a:lnTo>
                  <a:pt x="202281" y="153281"/>
                </a:lnTo>
                <a:lnTo>
                  <a:pt x="199624" y="144030"/>
                </a:lnTo>
                <a:lnTo>
                  <a:pt x="196583" y="135322"/>
                </a:lnTo>
                <a:lnTo>
                  <a:pt x="193285" y="126977"/>
                </a:lnTo>
                <a:lnTo>
                  <a:pt x="184964" y="107122"/>
                </a:lnTo>
                <a:lnTo>
                  <a:pt x="172799" y="77131"/>
                </a:lnTo>
                <a:lnTo>
                  <a:pt x="167269" y="65323"/>
                </a:lnTo>
                <a:lnTo>
                  <a:pt x="162312" y="56181"/>
                </a:lnTo>
                <a:lnTo>
                  <a:pt x="157738" y="48817"/>
                </a:lnTo>
                <a:lnTo>
                  <a:pt x="153418" y="42637"/>
                </a:lnTo>
                <a:lnTo>
                  <a:pt x="149269" y="37247"/>
                </a:lnTo>
                <a:lnTo>
                  <a:pt x="145232" y="32384"/>
                </a:lnTo>
                <a:lnTo>
                  <a:pt x="141271" y="27872"/>
                </a:lnTo>
                <a:lnTo>
                  <a:pt x="137361" y="23594"/>
                </a:lnTo>
                <a:lnTo>
                  <a:pt x="129629" y="15453"/>
                </a:lnTo>
                <a:lnTo>
                  <a:pt x="121959" y="7603"/>
                </a:lnTo>
                <a:lnTo>
                  <a:pt x="118136" y="5001"/>
                </a:lnTo>
                <a:lnTo>
                  <a:pt x="114317" y="3266"/>
                </a:lnTo>
                <a:lnTo>
                  <a:pt x="110502" y="2110"/>
                </a:lnTo>
                <a:lnTo>
                  <a:pt x="106688" y="1339"/>
                </a:lnTo>
                <a:lnTo>
                  <a:pt x="102875" y="825"/>
                </a:lnTo>
                <a:lnTo>
                  <a:pt x="99063" y="483"/>
                </a:lnTo>
                <a:lnTo>
                  <a:pt x="93982" y="254"/>
                </a:lnTo>
                <a:lnTo>
                  <a:pt x="81562" y="0"/>
                </a:lnTo>
                <a:lnTo>
                  <a:pt x="74695" y="1203"/>
                </a:lnTo>
                <a:lnTo>
                  <a:pt x="67576" y="3274"/>
                </a:lnTo>
                <a:lnTo>
                  <a:pt x="60291" y="5925"/>
                </a:lnTo>
                <a:lnTo>
                  <a:pt x="54164" y="7693"/>
                </a:lnTo>
                <a:lnTo>
                  <a:pt x="48809" y="8871"/>
                </a:lnTo>
                <a:lnTo>
                  <a:pt x="43969" y="9657"/>
                </a:lnTo>
                <a:lnTo>
                  <a:pt x="39473" y="11450"/>
                </a:lnTo>
                <a:lnTo>
                  <a:pt x="35205" y="13916"/>
                </a:lnTo>
                <a:lnTo>
                  <a:pt x="31089" y="16830"/>
                </a:lnTo>
                <a:lnTo>
                  <a:pt x="25806" y="20042"/>
                </a:lnTo>
                <a:lnTo>
                  <a:pt x="19744" y="23454"/>
                </a:lnTo>
                <a:lnTo>
                  <a:pt x="13162" y="26999"/>
                </a:lnTo>
                <a:lnTo>
                  <a:pt x="8775" y="30632"/>
                </a:lnTo>
                <a:lnTo>
                  <a:pt x="5850" y="34323"/>
                </a:lnTo>
                <a:lnTo>
                  <a:pt x="0" y="455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29"/>
          <p:cNvSpPr/>
          <p:nvPr/>
        </p:nvSpPr>
        <p:spPr>
          <a:xfrm>
            <a:off x="6332220" y="2708909"/>
            <a:ext cx="146345" cy="136590"/>
          </a:xfrm>
          <a:custGeom>
            <a:avLst/>
            <a:gdLst/>
            <a:ahLst/>
            <a:cxnLst/>
            <a:rect l="0" t="0" r="0" b="0"/>
            <a:pathLst>
              <a:path w="146345" h="136590">
                <a:moveTo>
                  <a:pt x="68580" y="0"/>
                </a:moveTo>
                <a:lnTo>
                  <a:pt x="48897" y="9842"/>
                </a:lnTo>
                <a:lnTo>
                  <a:pt x="49108" y="14181"/>
                </a:lnTo>
                <a:lnTo>
                  <a:pt x="50519" y="20884"/>
                </a:lnTo>
                <a:lnTo>
                  <a:pt x="52729" y="29163"/>
                </a:lnTo>
                <a:lnTo>
                  <a:pt x="54202" y="37222"/>
                </a:lnTo>
                <a:lnTo>
                  <a:pt x="55185" y="45135"/>
                </a:lnTo>
                <a:lnTo>
                  <a:pt x="55840" y="52950"/>
                </a:lnTo>
                <a:lnTo>
                  <a:pt x="56277" y="63240"/>
                </a:lnTo>
                <a:lnTo>
                  <a:pt x="56977" y="106096"/>
                </a:lnTo>
                <a:lnTo>
                  <a:pt x="57034" y="112641"/>
                </a:lnTo>
                <a:lnTo>
                  <a:pt x="58343" y="117004"/>
                </a:lnTo>
                <a:lnTo>
                  <a:pt x="60485" y="119913"/>
                </a:lnTo>
                <a:lnTo>
                  <a:pt x="63183" y="121852"/>
                </a:lnTo>
                <a:lnTo>
                  <a:pt x="66252" y="124415"/>
                </a:lnTo>
                <a:lnTo>
                  <a:pt x="69568" y="127393"/>
                </a:lnTo>
                <a:lnTo>
                  <a:pt x="73049" y="130649"/>
                </a:lnTo>
                <a:lnTo>
                  <a:pt x="76638" y="132819"/>
                </a:lnTo>
                <a:lnTo>
                  <a:pt x="80302" y="134267"/>
                </a:lnTo>
                <a:lnTo>
                  <a:pt x="84015" y="135231"/>
                </a:lnTo>
                <a:lnTo>
                  <a:pt x="87759" y="135874"/>
                </a:lnTo>
                <a:lnTo>
                  <a:pt x="91526" y="136303"/>
                </a:lnTo>
                <a:lnTo>
                  <a:pt x="95307" y="136589"/>
                </a:lnTo>
                <a:lnTo>
                  <a:pt x="97828" y="135509"/>
                </a:lnTo>
                <a:lnTo>
                  <a:pt x="99508" y="133520"/>
                </a:lnTo>
                <a:lnTo>
                  <a:pt x="100629" y="130923"/>
                </a:lnTo>
                <a:lnTo>
                  <a:pt x="102646" y="129192"/>
                </a:lnTo>
                <a:lnTo>
                  <a:pt x="105260" y="128038"/>
                </a:lnTo>
                <a:lnTo>
                  <a:pt x="108273" y="127269"/>
                </a:lnTo>
                <a:lnTo>
                  <a:pt x="111552" y="125486"/>
                </a:lnTo>
                <a:lnTo>
                  <a:pt x="115008" y="123028"/>
                </a:lnTo>
                <a:lnTo>
                  <a:pt x="118581" y="120119"/>
                </a:lnTo>
                <a:lnTo>
                  <a:pt x="122234" y="115639"/>
                </a:lnTo>
                <a:lnTo>
                  <a:pt x="125940" y="110113"/>
                </a:lnTo>
                <a:lnTo>
                  <a:pt x="129679" y="103889"/>
                </a:lnTo>
                <a:lnTo>
                  <a:pt x="133443" y="97199"/>
                </a:lnTo>
                <a:lnTo>
                  <a:pt x="141011" y="82994"/>
                </a:lnTo>
                <a:lnTo>
                  <a:pt x="143537" y="75649"/>
                </a:lnTo>
                <a:lnTo>
                  <a:pt x="145221" y="68213"/>
                </a:lnTo>
                <a:lnTo>
                  <a:pt x="146344" y="60715"/>
                </a:lnTo>
                <a:lnTo>
                  <a:pt x="145822" y="53177"/>
                </a:lnTo>
                <a:lnTo>
                  <a:pt x="144205" y="45612"/>
                </a:lnTo>
                <a:lnTo>
                  <a:pt x="141856" y="38028"/>
                </a:lnTo>
                <a:lnTo>
                  <a:pt x="140290" y="31702"/>
                </a:lnTo>
                <a:lnTo>
                  <a:pt x="139247" y="26215"/>
                </a:lnTo>
                <a:lnTo>
                  <a:pt x="138551" y="21287"/>
                </a:lnTo>
                <a:lnTo>
                  <a:pt x="136817" y="18001"/>
                </a:lnTo>
                <a:lnTo>
                  <a:pt x="134391" y="15811"/>
                </a:lnTo>
                <a:lnTo>
                  <a:pt x="115305" y="6228"/>
                </a:lnTo>
                <a:lnTo>
                  <a:pt x="108620" y="4152"/>
                </a:lnTo>
                <a:lnTo>
                  <a:pt x="101623" y="2768"/>
                </a:lnTo>
                <a:lnTo>
                  <a:pt x="94418" y="1846"/>
                </a:lnTo>
                <a:lnTo>
                  <a:pt x="85805" y="1231"/>
                </a:lnTo>
                <a:lnTo>
                  <a:pt x="76253" y="821"/>
                </a:lnTo>
                <a:lnTo>
                  <a:pt x="47993" y="243"/>
                </a:lnTo>
                <a:lnTo>
                  <a:pt x="39615" y="163"/>
                </a:lnTo>
                <a:lnTo>
                  <a:pt x="32760" y="1378"/>
                </a:lnTo>
                <a:lnTo>
                  <a:pt x="26920" y="3459"/>
                </a:lnTo>
                <a:lnTo>
                  <a:pt x="21756" y="6116"/>
                </a:lnTo>
                <a:lnTo>
                  <a:pt x="17044" y="7888"/>
                </a:lnTo>
                <a:lnTo>
                  <a:pt x="12633" y="9069"/>
                </a:lnTo>
                <a:lnTo>
                  <a:pt x="8421" y="9856"/>
                </a:lnTo>
                <a:lnTo>
                  <a:pt x="5614" y="11651"/>
                </a:lnTo>
                <a:lnTo>
                  <a:pt x="3743" y="14117"/>
                </a:lnTo>
                <a:lnTo>
                  <a:pt x="0" y="228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30"/>
          <p:cNvSpPr/>
          <p:nvPr/>
        </p:nvSpPr>
        <p:spPr>
          <a:xfrm>
            <a:off x="662940" y="2891832"/>
            <a:ext cx="1059027" cy="1496810"/>
          </a:xfrm>
          <a:custGeom>
            <a:avLst/>
            <a:gdLst/>
            <a:ahLst/>
            <a:cxnLst/>
            <a:rect l="0" t="0" r="0" b="0"/>
            <a:pathLst>
              <a:path w="1059027" h="1496810">
                <a:moveTo>
                  <a:pt x="22860" y="102827"/>
                </a:moveTo>
                <a:lnTo>
                  <a:pt x="28927" y="96760"/>
                </a:lnTo>
                <a:lnTo>
                  <a:pt x="31985" y="94972"/>
                </a:lnTo>
                <a:lnTo>
                  <a:pt x="38769" y="92986"/>
                </a:lnTo>
                <a:lnTo>
                  <a:pt x="97425" y="85469"/>
                </a:lnTo>
                <a:lnTo>
                  <a:pt x="129660" y="82413"/>
                </a:lnTo>
                <a:lnTo>
                  <a:pt x="155416" y="81054"/>
                </a:lnTo>
                <a:lnTo>
                  <a:pt x="184197" y="79019"/>
                </a:lnTo>
                <a:lnTo>
                  <a:pt x="212621" y="72208"/>
                </a:lnTo>
                <a:lnTo>
                  <a:pt x="242665" y="70169"/>
                </a:lnTo>
                <a:lnTo>
                  <a:pt x="267024" y="69263"/>
                </a:lnTo>
                <a:lnTo>
                  <a:pt x="287587" y="67590"/>
                </a:lnTo>
                <a:lnTo>
                  <a:pt x="319314" y="60778"/>
                </a:lnTo>
                <a:lnTo>
                  <a:pt x="346636" y="58195"/>
                </a:lnTo>
                <a:lnTo>
                  <a:pt x="377027" y="56160"/>
                </a:lnTo>
                <a:lnTo>
                  <a:pt x="394474" y="51183"/>
                </a:lnTo>
                <a:lnTo>
                  <a:pt x="410302" y="49348"/>
                </a:lnTo>
                <a:lnTo>
                  <a:pt x="431015" y="48124"/>
                </a:lnTo>
                <a:lnTo>
                  <a:pt x="454983" y="47309"/>
                </a:lnTo>
                <a:lnTo>
                  <a:pt x="478582" y="45495"/>
                </a:lnTo>
                <a:lnTo>
                  <a:pt x="501935" y="43016"/>
                </a:lnTo>
                <a:lnTo>
                  <a:pt x="525123" y="40093"/>
                </a:lnTo>
                <a:lnTo>
                  <a:pt x="544392" y="38144"/>
                </a:lnTo>
                <a:lnTo>
                  <a:pt x="575962" y="35979"/>
                </a:lnTo>
                <a:lnTo>
                  <a:pt x="599306" y="35017"/>
                </a:lnTo>
                <a:lnTo>
                  <a:pt x="619418" y="33320"/>
                </a:lnTo>
                <a:lnTo>
                  <a:pt x="641057" y="28332"/>
                </a:lnTo>
                <a:lnTo>
                  <a:pt x="661051" y="26494"/>
                </a:lnTo>
                <a:lnTo>
                  <a:pt x="687080" y="25268"/>
                </a:lnTo>
                <a:lnTo>
                  <a:pt x="777634" y="23302"/>
                </a:lnTo>
                <a:lnTo>
                  <a:pt x="800362" y="21870"/>
                </a:lnTo>
                <a:lnTo>
                  <a:pt x="879341" y="15058"/>
                </a:lnTo>
                <a:lnTo>
                  <a:pt x="898647" y="13834"/>
                </a:lnTo>
                <a:lnTo>
                  <a:pt x="931529" y="12475"/>
                </a:lnTo>
                <a:lnTo>
                  <a:pt x="963076" y="11871"/>
                </a:lnTo>
                <a:lnTo>
                  <a:pt x="983870" y="8216"/>
                </a:lnTo>
                <a:lnTo>
                  <a:pt x="998615" y="3628"/>
                </a:lnTo>
                <a:lnTo>
                  <a:pt x="1030304" y="441"/>
                </a:lnTo>
                <a:lnTo>
                  <a:pt x="1058949" y="0"/>
                </a:lnTo>
                <a:lnTo>
                  <a:pt x="1059026" y="1256"/>
                </a:lnTo>
                <a:lnTo>
                  <a:pt x="1050024" y="19170"/>
                </a:lnTo>
                <a:lnTo>
                  <a:pt x="1043257" y="35166"/>
                </a:lnTo>
                <a:lnTo>
                  <a:pt x="1033577" y="51312"/>
                </a:lnTo>
                <a:lnTo>
                  <a:pt x="1023274" y="78154"/>
                </a:lnTo>
                <a:lnTo>
                  <a:pt x="998125" y="119243"/>
                </a:lnTo>
                <a:lnTo>
                  <a:pt x="976188" y="162326"/>
                </a:lnTo>
                <a:lnTo>
                  <a:pt x="948054" y="218438"/>
                </a:lnTo>
                <a:lnTo>
                  <a:pt x="942057" y="240570"/>
                </a:lnTo>
                <a:lnTo>
                  <a:pt x="938122" y="261836"/>
                </a:lnTo>
                <a:lnTo>
                  <a:pt x="925247" y="299572"/>
                </a:lnTo>
                <a:lnTo>
                  <a:pt x="910475" y="343338"/>
                </a:lnTo>
                <a:lnTo>
                  <a:pt x="896145" y="379478"/>
                </a:lnTo>
                <a:lnTo>
                  <a:pt x="879617" y="420093"/>
                </a:lnTo>
                <a:lnTo>
                  <a:pt x="863171" y="464379"/>
                </a:lnTo>
                <a:lnTo>
                  <a:pt x="851525" y="501631"/>
                </a:lnTo>
                <a:lnTo>
                  <a:pt x="843560" y="548351"/>
                </a:lnTo>
                <a:lnTo>
                  <a:pt x="830133" y="594269"/>
                </a:lnTo>
                <a:lnTo>
                  <a:pt x="816522" y="640028"/>
                </a:lnTo>
                <a:lnTo>
                  <a:pt x="809129" y="685756"/>
                </a:lnTo>
                <a:lnTo>
                  <a:pt x="801573" y="716236"/>
                </a:lnTo>
                <a:lnTo>
                  <a:pt x="784308" y="790038"/>
                </a:lnTo>
                <a:lnTo>
                  <a:pt x="774878" y="824815"/>
                </a:lnTo>
                <a:lnTo>
                  <a:pt x="768496" y="865813"/>
                </a:lnTo>
                <a:lnTo>
                  <a:pt x="760538" y="902091"/>
                </a:lnTo>
                <a:lnTo>
                  <a:pt x="746471" y="948482"/>
                </a:lnTo>
                <a:lnTo>
                  <a:pt x="735244" y="985429"/>
                </a:lnTo>
                <a:lnTo>
                  <a:pt x="723874" y="1032923"/>
                </a:lnTo>
                <a:lnTo>
                  <a:pt x="712462" y="1072255"/>
                </a:lnTo>
                <a:lnTo>
                  <a:pt x="693419" y="1131248"/>
                </a:lnTo>
                <a:lnTo>
                  <a:pt x="678179" y="1175922"/>
                </a:lnTo>
                <a:lnTo>
                  <a:pt x="662940" y="1220683"/>
                </a:lnTo>
                <a:lnTo>
                  <a:pt x="654896" y="1261237"/>
                </a:lnTo>
                <a:lnTo>
                  <a:pt x="651745" y="1280616"/>
                </a:lnTo>
                <a:lnTo>
                  <a:pt x="639374" y="1317140"/>
                </a:lnTo>
                <a:lnTo>
                  <a:pt x="633416" y="1337212"/>
                </a:lnTo>
                <a:lnTo>
                  <a:pt x="626204" y="1370794"/>
                </a:lnTo>
                <a:lnTo>
                  <a:pt x="619882" y="1390805"/>
                </a:lnTo>
                <a:lnTo>
                  <a:pt x="617133" y="1401702"/>
                </a:lnTo>
                <a:lnTo>
                  <a:pt x="608407" y="1426007"/>
                </a:lnTo>
                <a:lnTo>
                  <a:pt x="606307" y="1443414"/>
                </a:lnTo>
                <a:lnTo>
                  <a:pt x="604864" y="1447402"/>
                </a:lnTo>
                <a:lnTo>
                  <a:pt x="593424" y="1469701"/>
                </a:lnTo>
                <a:lnTo>
                  <a:pt x="585003" y="1491838"/>
                </a:lnTo>
                <a:lnTo>
                  <a:pt x="583042" y="1493654"/>
                </a:lnTo>
                <a:lnTo>
                  <a:pt x="580464" y="1494866"/>
                </a:lnTo>
                <a:lnTo>
                  <a:pt x="573270" y="1496809"/>
                </a:lnTo>
                <a:lnTo>
                  <a:pt x="572680" y="1495699"/>
                </a:lnTo>
                <a:lnTo>
                  <a:pt x="571655" y="1487404"/>
                </a:lnTo>
                <a:lnTo>
                  <a:pt x="563675" y="1469183"/>
                </a:lnTo>
                <a:lnTo>
                  <a:pt x="561138" y="1456081"/>
                </a:lnTo>
                <a:lnTo>
                  <a:pt x="560544" y="1448070"/>
                </a:lnTo>
                <a:lnTo>
                  <a:pt x="559116" y="1444156"/>
                </a:lnTo>
                <a:lnTo>
                  <a:pt x="552308" y="1432579"/>
                </a:lnTo>
                <a:lnTo>
                  <a:pt x="548457" y="1421106"/>
                </a:lnTo>
                <a:lnTo>
                  <a:pt x="541106" y="1409663"/>
                </a:lnTo>
                <a:lnTo>
                  <a:pt x="525670" y="1363727"/>
                </a:lnTo>
                <a:lnTo>
                  <a:pt x="516998" y="1344966"/>
                </a:lnTo>
                <a:lnTo>
                  <a:pt x="510023" y="1335186"/>
                </a:lnTo>
                <a:lnTo>
                  <a:pt x="507655" y="1329530"/>
                </a:lnTo>
                <a:lnTo>
                  <a:pt x="504323" y="1310704"/>
                </a:lnTo>
                <a:lnTo>
                  <a:pt x="503543" y="1300908"/>
                </a:lnTo>
                <a:lnTo>
                  <a:pt x="497037" y="1282186"/>
                </a:lnTo>
                <a:lnTo>
                  <a:pt x="484730" y="1253103"/>
                </a:lnTo>
                <a:lnTo>
                  <a:pt x="480173" y="1231755"/>
                </a:lnTo>
                <a:lnTo>
                  <a:pt x="472615" y="1215552"/>
                </a:lnTo>
                <a:lnTo>
                  <a:pt x="466030" y="1187965"/>
                </a:lnTo>
                <a:lnTo>
                  <a:pt x="450507" y="1150484"/>
                </a:lnTo>
                <a:lnTo>
                  <a:pt x="443363" y="1122610"/>
                </a:lnTo>
                <a:lnTo>
                  <a:pt x="428190" y="1088194"/>
                </a:lnTo>
                <a:lnTo>
                  <a:pt x="410363" y="1050249"/>
                </a:lnTo>
                <a:lnTo>
                  <a:pt x="404633" y="1031480"/>
                </a:lnTo>
                <a:lnTo>
                  <a:pt x="394887" y="992667"/>
                </a:lnTo>
                <a:lnTo>
                  <a:pt x="377012" y="949427"/>
                </a:lnTo>
                <a:lnTo>
                  <a:pt x="359386" y="910650"/>
                </a:lnTo>
                <a:lnTo>
                  <a:pt x="353288" y="885178"/>
                </a:lnTo>
                <a:lnTo>
                  <a:pt x="333145" y="839120"/>
                </a:lnTo>
                <a:lnTo>
                  <a:pt x="316561" y="798742"/>
                </a:lnTo>
                <a:lnTo>
                  <a:pt x="301055" y="747493"/>
                </a:lnTo>
                <a:lnTo>
                  <a:pt x="281948" y="702103"/>
                </a:lnTo>
                <a:lnTo>
                  <a:pt x="259080" y="655375"/>
                </a:lnTo>
                <a:lnTo>
                  <a:pt x="254847" y="640081"/>
                </a:lnTo>
                <a:lnTo>
                  <a:pt x="251695" y="624816"/>
                </a:lnTo>
                <a:lnTo>
                  <a:pt x="235937" y="587548"/>
                </a:lnTo>
                <a:lnTo>
                  <a:pt x="219344" y="556752"/>
                </a:lnTo>
                <a:lnTo>
                  <a:pt x="194500" y="514020"/>
                </a:lnTo>
                <a:lnTo>
                  <a:pt x="186774" y="496399"/>
                </a:lnTo>
                <a:lnTo>
                  <a:pt x="171466" y="453855"/>
                </a:lnTo>
                <a:lnTo>
                  <a:pt x="167651" y="447336"/>
                </a:lnTo>
                <a:lnTo>
                  <a:pt x="163411" y="433319"/>
                </a:lnTo>
                <a:lnTo>
                  <a:pt x="160257" y="418623"/>
                </a:lnTo>
                <a:lnTo>
                  <a:pt x="151271" y="391878"/>
                </a:lnTo>
                <a:lnTo>
                  <a:pt x="148511" y="381155"/>
                </a:lnTo>
                <a:lnTo>
                  <a:pt x="139817" y="362107"/>
                </a:lnTo>
                <a:lnTo>
                  <a:pt x="132838" y="352259"/>
                </a:lnTo>
                <a:lnTo>
                  <a:pt x="118008" y="310754"/>
                </a:lnTo>
                <a:lnTo>
                  <a:pt x="106236" y="278849"/>
                </a:lnTo>
                <a:lnTo>
                  <a:pt x="105114" y="273515"/>
                </a:lnTo>
                <a:lnTo>
                  <a:pt x="100480" y="264202"/>
                </a:lnTo>
                <a:lnTo>
                  <a:pt x="97467" y="259940"/>
                </a:lnTo>
                <a:lnTo>
                  <a:pt x="94118" y="248432"/>
                </a:lnTo>
                <a:lnTo>
                  <a:pt x="93225" y="241807"/>
                </a:lnTo>
                <a:lnTo>
                  <a:pt x="88847" y="231059"/>
                </a:lnTo>
                <a:lnTo>
                  <a:pt x="83937" y="222050"/>
                </a:lnTo>
                <a:lnTo>
                  <a:pt x="79903" y="209837"/>
                </a:lnTo>
                <a:lnTo>
                  <a:pt x="71229" y="198175"/>
                </a:lnTo>
                <a:lnTo>
                  <a:pt x="64254" y="190501"/>
                </a:lnTo>
                <a:lnTo>
                  <a:pt x="61886" y="186676"/>
                </a:lnTo>
                <a:lnTo>
                  <a:pt x="57283" y="175226"/>
                </a:lnTo>
                <a:lnTo>
                  <a:pt x="44993" y="159979"/>
                </a:lnTo>
                <a:lnTo>
                  <a:pt x="13749" y="124684"/>
                </a:lnTo>
                <a:lnTo>
                  <a:pt x="0" y="1028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31"/>
          <p:cNvSpPr/>
          <p:nvPr/>
        </p:nvSpPr>
        <p:spPr>
          <a:xfrm>
            <a:off x="640080" y="3440429"/>
            <a:ext cx="354331" cy="205742"/>
          </a:xfrm>
          <a:custGeom>
            <a:avLst/>
            <a:gdLst/>
            <a:ahLst/>
            <a:cxnLst/>
            <a:rect l="0" t="0" r="0" b="0"/>
            <a:pathLst>
              <a:path w="354331" h="205742">
                <a:moveTo>
                  <a:pt x="354330" y="0"/>
                </a:moveTo>
                <a:lnTo>
                  <a:pt x="337303" y="17028"/>
                </a:lnTo>
                <a:lnTo>
                  <a:pt x="335358" y="20242"/>
                </a:lnTo>
                <a:lnTo>
                  <a:pt x="334062" y="23655"/>
                </a:lnTo>
                <a:lnTo>
                  <a:pt x="333198" y="27200"/>
                </a:lnTo>
                <a:lnTo>
                  <a:pt x="330082" y="29564"/>
                </a:lnTo>
                <a:lnTo>
                  <a:pt x="319846" y="32190"/>
                </a:lnTo>
                <a:lnTo>
                  <a:pt x="311021" y="36700"/>
                </a:lnTo>
                <a:lnTo>
                  <a:pt x="300057" y="43517"/>
                </a:lnTo>
                <a:lnTo>
                  <a:pt x="287668" y="51871"/>
                </a:lnTo>
                <a:lnTo>
                  <a:pt x="276868" y="58711"/>
                </a:lnTo>
                <a:lnTo>
                  <a:pt x="267129" y="64541"/>
                </a:lnTo>
                <a:lnTo>
                  <a:pt x="258096" y="69697"/>
                </a:lnTo>
                <a:lnTo>
                  <a:pt x="248264" y="76945"/>
                </a:lnTo>
                <a:lnTo>
                  <a:pt x="237899" y="85587"/>
                </a:lnTo>
                <a:lnTo>
                  <a:pt x="227179" y="95158"/>
                </a:lnTo>
                <a:lnTo>
                  <a:pt x="216223" y="102808"/>
                </a:lnTo>
                <a:lnTo>
                  <a:pt x="205108" y="109179"/>
                </a:lnTo>
                <a:lnTo>
                  <a:pt x="95305" y="163804"/>
                </a:lnTo>
                <a:lnTo>
                  <a:pt x="88937" y="167623"/>
                </a:lnTo>
                <a:lnTo>
                  <a:pt x="83421" y="171439"/>
                </a:lnTo>
                <a:lnTo>
                  <a:pt x="78474" y="175253"/>
                </a:lnTo>
                <a:lnTo>
                  <a:pt x="72636" y="179065"/>
                </a:lnTo>
                <a:lnTo>
                  <a:pt x="66204" y="182877"/>
                </a:lnTo>
                <a:lnTo>
                  <a:pt x="59376" y="186688"/>
                </a:lnTo>
                <a:lnTo>
                  <a:pt x="52284" y="189229"/>
                </a:lnTo>
                <a:lnTo>
                  <a:pt x="45016" y="190923"/>
                </a:lnTo>
                <a:lnTo>
                  <a:pt x="37630" y="192052"/>
                </a:lnTo>
                <a:lnTo>
                  <a:pt x="31437" y="194075"/>
                </a:lnTo>
                <a:lnTo>
                  <a:pt x="21168" y="199709"/>
                </a:lnTo>
                <a:lnTo>
                  <a:pt x="12371" y="203060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32"/>
          <p:cNvSpPr/>
          <p:nvPr/>
        </p:nvSpPr>
        <p:spPr>
          <a:xfrm>
            <a:off x="1314450" y="3486150"/>
            <a:ext cx="388621" cy="148590"/>
          </a:xfrm>
          <a:custGeom>
            <a:avLst/>
            <a:gdLst/>
            <a:ahLst/>
            <a:cxnLst/>
            <a:rect l="0" t="0" r="0" b="0"/>
            <a:pathLst>
              <a:path w="388621" h="148590">
                <a:moveTo>
                  <a:pt x="0" y="0"/>
                </a:moveTo>
                <a:lnTo>
                  <a:pt x="18203" y="6067"/>
                </a:lnTo>
                <a:lnTo>
                  <a:pt x="24835" y="7855"/>
                </a:lnTo>
                <a:lnTo>
                  <a:pt x="35591" y="9840"/>
                </a:lnTo>
                <a:lnTo>
                  <a:pt x="44605" y="14110"/>
                </a:lnTo>
                <a:lnTo>
                  <a:pt x="48786" y="17026"/>
                </a:lnTo>
                <a:lnTo>
                  <a:pt x="60206" y="20267"/>
                </a:lnTo>
                <a:lnTo>
                  <a:pt x="66807" y="21131"/>
                </a:lnTo>
                <a:lnTo>
                  <a:pt x="77528" y="25478"/>
                </a:lnTo>
                <a:lnTo>
                  <a:pt x="82166" y="28415"/>
                </a:lnTo>
                <a:lnTo>
                  <a:pt x="87797" y="31643"/>
                </a:lnTo>
                <a:lnTo>
                  <a:pt x="100827" y="38617"/>
                </a:lnTo>
                <a:lnTo>
                  <a:pt x="109128" y="43524"/>
                </a:lnTo>
                <a:lnTo>
                  <a:pt x="128511" y="55750"/>
                </a:lnTo>
                <a:lnTo>
                  <a:pt x="137744" y="61297"/>
                </a:lnTo>
                <a:lnTo>
                  <a:pt x="146439" y="66264"/>
                </a:lnTo>
                <a:lnTo>
                  <a:pt x="162874" y="75170"/>
                </a:lnTo>
                <a:lnTo>
                  <a:pt x="194121" y="91237"/>
                </a:lnTo>
                <a:lnTo>
                  <a:pt x="247638" y="118098"/>
                </a:lnTo>
                <a:lnTo>
                  <a:pt x="255262" y="120642"/>
                </a:lnTo>
                <a:lnTo>
                  <a:pt x="262885" y="122337"/>
                </a:lnTo>
                <a:lnTo>
                  <a:pt x="270506" y="123468"/>
                </a:lnTo>
                <a:lnTo>
                  <a:pt x="278127" y="125492"/>
                </a:lnTo>
                <a:lnTo>
                  <a:pt x="285748" y="128111"/>
                </a:lnTo>
                <a:lnTo>
                  <a:pt x="293369" y="131127"/>
                </a:lnTo>
                <a:lnTo>
                  <a:pt x="300989" y="133138"/>
                </a:lnTo>
                <a:lnTo>
                  <a:pt x="308609" y="134479"/>
                </a:lnTo>
                <a:lnTo>
                  <a:pt x="316229" y="135372"/>
                </a:lnTo>
                <a:lnTo>
                  <a:pt x="323849" y="135968"/>
                </a:lnTo>
                <a:lnTo>
                  <a:pt x="331469" y="136365"/>
                </a:lnTo>
                <a:lnTo>
                  <a:pt x="339089" y="136630"/>
                </a:lnTo>
                <a:lnTo>
                  <a:pt x="345439" y="138076"/>
                </a:lnTo>
                <a:lnTo>
                  <a:pt x="350943" y="140311"/>
                </a:lnTo>
                <a:lnTo>
                  <a:pt x="360444" y="144910"/>
                </a:lnTo>
                <a:lnTo>
                  <a:pt x="368901" y="146954"/>
                </a:lnTo>
                <a:lnTo>
                  <a:pt x="376892" y="147863"/>
                </a:lnTo>
                <a:lnTo>
                  <a:pt x="388620" y="1485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33"/>
          <p:cNvSpPr/>
          <p:nvPr/>
        </p:nvSpPr>
        <p:spPr>
          <a:xfrm>
            <a:off x="903529" y="4059517"/>
            <a:ext cx="376632" cy="432473"/>
          </a:xfrm>
          <a:custGeom>
            <a:avLst/>
            <a:gdLst/>
            <a:ahLst/>
            <a:cxnLst/>
            <a:rect l="0" t="0" r="0" b="0"/>
            <a:pathLst>
              <a:path w="376632" h="432473">
                <a:moveTo>
                  <a:pt x="376631" y="32422"/>
                </a:moveTo>
                <a:lnTo>
                  <a:pt x="376631" y="20287"/>
                </a:lnTo>
                <a:lnTo>
                  <a:pt x="375361" y="16712"/>
                </a:lnTo>
                <a:lnTo>
                  <a:pt x="373244" y="14329"/>
                </a:lnTo>
                <a:lnTo>
                  <a:pt x="367505" y="10411"/>
                </a:lnTo>
                <a:lnTo>
                  <a:pt x="355830" y="0"/>
                </a:lnTo>
                <a:lnTo>
                  <a:pt x="347524" y="648"/>
                </a:lnTo>
                <a:lnTo>
                  <a:pt x="334366" y="2349"/>
                </a:lnTo>
                <a:lnTo>
                  <a:pt x="317974" y="4754"/>
                </a:lnTo>
                <a:lnTo>
                  <a:pt x="304506" y="6356"/>
                </a:lnTo>
                <a:lnTo>
                  <a:pt x="292988" y="7425"/>
                </a:lnTo>
                <a:lnTo>
                  <a:pt x="274686" y="8612"/>
                </a:lnTo>
                <a:lnTo>
                  <a:pt x="262319" y="9140"/>
                </a:lnTo>
                <a:lnTo>
                  <a:pt x="255973" y="10551"/>
                </a:lnTo>
                <a:lnTo>
                  <a:pt x="249202" y="12761"/>
                </a:lnTo>
                <a:lnTo>
                  <a:pt x="242148" y="15505"/>
                </a:lnTo>
                <a:lnTo>
                  <a:pt x="231096" y="21144"/>
                </a:lnTo>
                <a:lnTo>
                  <a:pt x="217377" y="28714"/>
                </a:lnTo>
                <a:lnTo>
                  <a:pt x="201882" y="37570"/>
                </a:lnTo>
                <a:lnTo>
                  <a:pt x="187741" y="44744"/>
                </a:lnTo>
                <a:lnTo>
                  <a:pt x="174504" y="50797"/>
                </a:lnTo>
                <a:lnTo>
                  <a:pt x="161870" y="56102"/>
                </a:lnTo>
                <a:lnTo>
                  <a:pt x="148367" y="63449"/>
                </a:lnTo>
                <a:lnTo>
                  <a:pt x="134285" y="72157"/>
                </a:lnTo>
                <a:lnTo>
                  <a:pt x="119817" y="81772"/>
                </a:lnTo>
                <a:lnTo>
                  <a:pt x="108901" y="89452"/>
                </a:lnTo>
                <a:lnTo>
                  <a:pt x="100354" y="95842"/>
                </a:lnTo>
                <a:lnTo>
                  <a:pt x="93386" y="101372"/>
                </a:lnTo>
                <a:lnTo>
                  <a:pt x="86201" y="106329"/>
                </a:lnTo>
                <a:lnTo>
                  <a:pt x="78871" y="110904"/>
                </a:lnTo>
                <a:lnTo>
                  <a:pt x="71444" y="115223"/>
                </a:lnTo>
                <a:lnTo>
                  <a:pt x="59805" y="123409"/>
                </a:lnTo>
                <a:lnTo>
                  <a:pt x="50399" y="131281"/>
                </a:lnTo>
                <a:lnTo>
                  <a:pt x="41986" y="139013"/>
                </a:lnTo>
                <a:lnTo>
                  <a:pt x="39234" y="144123"/>
                </a:lnTo>
                <a:lnTo>
                  <a:pt x="36177" y="156574"/>
                </a:lnTo>
                <a:lnTo>
                  <a:pt x="32821" y="162180"/>
                </a:lnTo>
                <a:lnTo>
                  <a:pt x="22320" y="171796"/>
                </a:lnTo>
                <a:lnTo>
                  <a:pt x="18503" y="177408"/>
                </a:lnTo>
                <a:lnTo>
                  <a:pt x="14263" y="190417"/>
                </a:lnTo>
                <a:lnTo>
                  <a:pt x="5808" y="224157"/>
                </a:lnTo>
                <a:lnTo>
                  <a:pt x="3685" y="235175"/>
                </a:lnTo>
                <a:lnTo>
                  <a:pt x="2271" y="245061"/>
                </a:lnTo>
                <a:lnTo>
                  <a:pt x="1327" y="254192"/>
                </a:lnTo>
                <a:lnTo>
                  <a:pt x="698" y="261549"/>
                </a:lnTo>
                <a:lnTo>
                  <a:pt x="0" y="273110"/>
                </a:lnTo>
                <a:lnTo>
                  <a:pt x="1083" y="281780"/>
                </a:lnTo>
                <a:lnTo>
                  <a:pt x="3076" y="292641"/>
                </a:lnTo>
                <a:lnTo>
                  <a:pt x="5674" y="304962"/>
                </a:lnTo>
                <a:lnTo>
                  <a:pt x="8676" y="315715"/>
                </a:lnTo>
                <a:lnTo>
                  <a:pt x="11948" y="325424"/>
                </a:lnTo>
                <a:lnTo>
                  <a:pt x="15399" y="334437"/>
                </a:lnTo>
                <a:lnTo>
                  <a:pt x="22620" y="347838"/>
                </a:lnTo>
                <a:lnTo>
                  <a:pt x="30062" y="358027"/>
                </a:lnTo>
                <a:lnTo>
                  <a:pt x="37604" y="366789"/>
                </a:lnTo>
                <a:lnTo>
                  <a:pt x="48575" y="378303"/>
                </a:lnTo>
                <a:lnTo>
                  <a:pt x="55057" y="384929"/>
                </a:lnTo>
                <a:lnTo>
                  <a:pt x="61918" y="389347"/>
                </a:lnTo>
                <a:lnTo>
                  <a:pt x="69032" y="392292"/>
                </a:lnTo>
                <a:lnTo>
                  <a:pt x="76315" y="394256"/>
                </a:lnTo>
                <a:lnTo>
                  <a:pt x="87794" y="399824"/>
                </a:lnTo>
                <a:lnTo>
                  <a:pt x="97129" y="405262"/>
                </a:lnTo>
                <a:lnTo>
                  <a:pt x="105511" y="407679"/>
                </a:lnTo>
                <a:lnTo>
                  <a:pt x="113470" y="412140"/>
                </a:lnTo>
                <a:lnTo>
                  <a:pt x="117370" y="415107"/>
                </a:lnTo>
                <a:lnTo>
                  <a:pt x="125090" y="418405"/>
                </a:lnTo>
                <a:lnTo>
                  <a:pt x="128927" y="419284"/>
                </a:lnTo>
                <a:lnTo>
                  <a:pt x="131485" y="421140"/>
                </a:lnTo>
                <a:lnTo>
                  <a:pt x="133190" y="423648"/>
                </a:lnTo>
                <a:lnTo>
                  <a:pt x="134327" y="426589"/>
                </a:lnTo>
                <a:lnTo>
                  <a:pt x="136355" y="428550"/>
                </a:lnTo>
                <a:lnTo>
                  <a:pt x="138977" y="429858"/>
                </a:lnTo>
                <a:lnTo>
                  <a:pt x="141995" y="430729"/>
                </a:lnTo>
                <a:lnTo>
                  <a:pt x="152121" y="431698"/>
                </a:lnTo>
                <a:lnTo>
                  <a:pt x="170891" y="432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34"/>
          <p:cNvSpPr/>
          <p:nvPr/>
        </p:nvSpPr>
        <p:spPr>
          <a:xfrm>
            <a:off x="1185829" y="4457700"/>
            <a:ext cx="162912" cy="91440"/>
          </a:xfrm>
          <a:custGeom>
            <a:avLst/>
            <a:gdLst/>
            <a:ahLst/>
            <a:cxnLst/>
            <a:rect l="0" t="0" r="0" b="0"/>
            <a:pathLst>
              <a:path w="162912" h="91440">
                <a:moveTo>
                  <a:pt x="25751" y="0"/>
                </a:moveTo>
                <a:lnTo>
                  <a:pt x="13615" y="30338"/>
                </a:lnTo>
                <a:lnTo>
                  <a:pt x="8770" y="41816"/>
                </a:lnTo>
                <a:lnTo>
                  <a:pt x="0" y="61341"/>
                </a:lnTo>
                <a:lnTo>
                  <a:pt x="3504" y="68834"/>
                </a:lnTo>
                <a:lnTo>
                  <a:pt x="12189" y="75099"/>
                </a:lnTo>
                <a:lnTo>
                  <a:pt x="24330" y="80546"/>
                </a:lnTo>
                <a:lnTo>
                  <a:pt x="42583" y="84177"/>
                </a:lnTo>
                <a:lnTo>
                  <a:pt x="64912" y="86598"/>
                </a:lnTo>
                <a:lnTo>
                  <a:pt x="109196" y="89287"/>
                </a:lnTo>
                <a:lnTo>
                  <a:pt x="162911" y="914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35"/>
          <p:cNvSpPr/>
          <p:nvPr/>
        </p:nvSpPr>
        <p:spPr>
          <a:xfrm>
            <a:off x="1268730" y="4457700"/>
            <a:ext cx="68581" cy="297180"/>
          </a:xfrm>
          <a:custGeom>
            <a:avLst/>
            <a:gdLst/>
            <a:ahLst/>
            <a:cxnLst/>
            <a:rect l="0" t="0" r="0" b="0"/>
            <a:pathLst>
              <a:path w="68581" h="297180">
                <a:moveTo>
                  <a:pt x="68580" y="0"/>
                </a:moveTo>
                <a:lnTo>
                  <a:pt x="68580" y="15909"/>
                </a:lnTo>
                <a:lnTo>
                  <a:pt x="67310" y="19495"/>
                </a:lnTo>
                <a:lnTo>
                  <a:pt x="65193" y="23157"/>
                </a:lnTo>
                <a:lnTo>
                  <a:pt x="62512" y="26868"/>
                </a:lnTo>
                <a:lnTo>
                  <a:pt x="60724" y="31882"/>
                </a:lnTo>
                <a:lnTo>
                  <a:pt x="59533" y="37764"/>
                </a:lnTo>
                <a:lnTo>
                  <a:pt x="58738" y="44226"/>
                </a:lnTo>
                <a:lnTo>
                  <a:pt x="58209" y="49804"/>
                </a:lnTo>
                <a:lnTo>
                  <a:pt x="57856" y="54792"/>
                </a:lnTo>
                <a:lnTo>
                  <a:pt x="57620" y="59388"/>
                </a:lnTo>
                <a:lnTo>
                  <a:pt x="56193" y="67532"/>
                </a:lnTo>
                <a:lnTo>
                  <a:pt x="53972" y="78041"/>
                </a:lnTo>
                <a:lnTo>
                  <a:pt x="51221" y="90127"/>
                </a:lnTo>
                <a:lnTo>
                  <a:pt x="48117" y="99454"/>
                </a:lnTo>
                <a:lnTo>
                  <a:pt x="44778" y="106943"/>
                </a:lnTo>
                <a:lnTo>
                  <a:pt x="41282" y="113205"/>
                </a:lnTo>
                <a:lnTo>
                  <a:pt x="37681" y="121190"/>
                </a:lnTo>
                <a:lnTo>
                  <a:pt x="34011" y="130323"/>
                </a:lnTo>
                <a:lnTo>
                  <a:pt x="30294" y="140222"/>
                </a:lnTo>
                <a:lnTo>
                  <a:pt x="27816" y="148091"/>
                </a:lnTo>
                <a:lnTo>
                  <a:pt x="26164" y="154607"/>
                </a:lnTo>
                <a:lnTo>
                  <a:pt x="25062" y="160222"/>
                </a:lnTo>
                <a:lnTo>
                  <a:pt x="23058" y="166504"/>
                </a:lnTo>
                <a:lnTo>
                  <a:pt x="20452" y="173232"/>
                </a:lnTo>
                <a:lnTo>
                  <a:pt x="17444" y="180258"/>
                </a:lnTo>
                <a:lnTo>
                  <a:pt x="15439" y="190022"/>
                </a:lnTo>
                <a:lnTo>
                  <a:pt x="14103" y="201611"/>
                </a:lnTo>
                <a:lnTo>
                  <a:pt x="13212" y="214417"/>
                </a:lnTo>
                <a:lnTo>
                  <a:pt x="11348" y="225495"/>
                </a:lnTo>
                <a:lnTo>
                  <a:pt x="8835" y="235419"/>
                </a:lnTo>
                <a:lnTo>
                  <a:pt x="5890" y="244576"/>
                </a:lnTo>
                <a:lnTo>
                  <a:pt x="3927" y="253220"/>
                </a:lnTo>
                <a:lnTo>
                  <a:pt x="2618" y="261523"/>
                </a:lnTo>
                <a:lnTo>
                  <a:pt x="1745" y="269599"/>
                </a:lnTo>
                <a:lnTo>
                  <a:pt x="1163" y="276252"/>
                </a:lnTo>
                <a:lnTo>
                  <a:pt x="775" y="281958"/>
                </a:lnTo>
                <a:lnTo>
                  <a:pt x="0" y="2971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36"/>
          <p:cNvSpPr/>
          <p:nvPr/>
        </p:nvSpPr>
        <p:spPr>
          <a:xfrm>
            <a:off x="1406406" y="4469129"/>
            <a:ext cx="177072" cy="251287"/>
          </a:xfrm>
          <a:custGeom>
            <a:avLst/>
            <a:gdLst/>
            <a:ahLst/>
            <a:cxnLst/>
            <a:rect l="0" t="0" r="0" b="0"/>
            <a:pathLst>
              <a:path w="177072" h="251287">
                <a:moveTo>
                  <a:pt x="56634" y="45721"/>
                </a:moveTo>
                <a:lnTo>
                  <a:pt x="62701" y="45721"/>
                </a:lnTo>
                <a:lnTo>
                  <a:pt x="63219" y="46991"/>
                </a:lnTo>
                <a:lnTo>
                  <a:pt x="62294" y="49107"/>
                </a:lnTo>
                <a:lnTo>
                  <a:pt x="60407" y="51788"/>
                </a:lnTo>
                <a:lnTo>
                  <a:pt x="57879" y="53576"/>
                </a:lnTo>
                <a:lnTo>
                  <a:pt x="54924" y="54767"/>
                </a:lnTo>
                <a:lnTo>
                  <a:pt x="51684" y="55561"/>
                </a:lnTo>
                <a:lnTo>
                  <a:pt x="49524" y="57361"/>
                </a:lnTo>
                <a:lnTo>
                  <a:pt x="48084" y="59831"/>
                </a:lnTo>
                <a:lnTo>
                  <a:pt x="45214" y="67232"/>
                </a:lnTo>
                <a:lnTo>
                  <a:pt x="39705" y="78987"/>
                </a:lnTo>
                <a:lnTo>
                  <a:pt x="29463" y="99886"/>
                </a:lnTo>
                <a:lnTo>
                  <a:pt x="27090" y="105961"/>
                </a:lnTo>
                <a:lnTo>
                  <a:pt x="25508" y="111281"/>
                </a:lnTo>
                <a:lnTo>
                  <a:pt x="24453" y="116098"/>
                </a:lnTo>
                <a:lnTo>
                  <a:pt x="22480" y="120578"/>
                </a:lnTo>
                <a:lnTo>
                  <a:pt x="19895" y="124836"/>
                </a:lnTo>
                <a:lnTo>
                  <a:pt x="16901" y="128944"/>
                </a:lnTo>
                <a:lnTo>
                  <a:pt x="14905" y="132953"/>
                </a:lnTo>
                <a:lnTo>
                  <a:pt x="12688" y="140794"/>
                </a:lnTo>
                <a:lnTo>
                  <a:pt x="10826" y="145933"/>
                </a:lnTo>
                <a:lnTo>
                  <a:pt x="8315" y="151899"/>
                </a:lnTo>
                <a:lnTo>
                  <a:pt x="5371" y="158416"/>
                </a:lnTo>
                <a:lnTo>
                  <a:pt x="3409" y="165301"/>
                </a:lnTo>
                <a:lnTo>
                  <a:pt x="2100" y="172431"/>
                </a:lnTo>
                <a:lnTo>
                  <a:pt x="1228" y="179724"/>
                </a:lnTo>
                <a:lnTo>
                  <a:pt x="647" y="187126"/>
                </a:lnTo>
                <a:lnTo>
                  <a:pt x="259" y="194601"/>
                </a:lnTo>
                <a:lnTo>
                  <a:pt x="0" y="202124"/>
                </a:lnTo>
                <a:lnTo>
                  <a:pt x="1098" y="209679"/>
                </a:lnTo>
                <a:lnTo>
                  <a:pt x="3100" y="217257"/>
                </a:lnTo>
                <a:lnTo>
                  <a:pt x="5704" y="224848"/>
                </a:lnTo>
                <a:lnTo>
                  <a:pt x="8711" y="229909"/>
                </a:lnTo>
                <a:lnTo>
                  <a:pt x="11985" y="233283"/>
                </a:lnTo>
                <a:lnTo>
                  <a:pt x="15438" y="235532"/>
                </a:lnTo>
                <a:lnTo>
                  <a:pt x="17740" y="238301"/>
                </a:lnTo>
                <a:lnTo>
                  <a:pt x="19274" y="241417"/>
                </a:lnTo>
                <a:lnTo>
                  <a:pt x="20298" y="244765"/>
                </a:lnTo>
                <a:lnTo>
                  <a:pt x="22250" y="246997"/>
                </a:lnTo>
                <a:lnTo>
                  <a:pt x="24821" y="248485"/>
                </a:lnTo>
                <a:lnTo>
                  <a:pt x="27805" y="249477"/>
                </a:lnTo>
                <a:lnTo>
                  <a:pt x="31065" y="250138"/>
                </a:lnTo>
                <a:lnTo>
                  <a:pt x="34508" y="250579"/>
                </a:lnTo>
                <a:lnTo>
                  <a:pt x="38073" y="250873"/>
                </a:lnTo>
                <a:lnTo>
                  <a:pt x="44260" y="251069"/>
                </a:lnTo>
                <a:lnTo>
                  <a:pt x="61294" y="251286"/>
                </a:lnTo>
                <a:lnTo>
                  <a:pt x="71171" y="250075"/>
                </a:lnTo>
                <a:lnTo>
                  <a:pt x="81565" y="247996"/>
                </a:lnTo>
                <a:lnTo>
                  <a:pt x="92305" y="245341"/>
                </a:lnTo>
                <a:lnTo>
                  <a:pt x="100734" y="242301"/>
                </a:lnTo>
                <a:lnTo>
                  <a:pt x="107624" y="239004"/>
                </a:lnTo>
                <a:lnTo>
                  <a:pt x="113487" y="235536"/>
                </a:lnTo>
                <a:lnTo>
                  <a:pt x="118666" y="233224"/>
                </a:lnTo>
                <a:lnTo>
                  <a:pt x="123389" y="231683"/>
                </a:lnTo>
                <a:lnTo>
                  <a:pt x="127807" y="230656"/>
                </a:lnTo>
                <a:lnTo>
                  <a:pt x="132022" y="228700"/>
                </a:lnTo>
                <a:lnTo>
                  <a:pt x="136103" y="226127"/>
                </a:lnTo>
                <a:lnTo>
                  <a:pt x="140093" y="223141"/>
                </a:lnTo>
                <a:lnTo>
                  <a:pt x="144023" y="219881"/>
                </a:lnTo>
                <a:lnTo>
                  <a:pt x="147913" y="216438"/>
                </a:lnTo>
                <a:lnTo>
                  <a:pt x="151777" y="212872"/>
                </a:lnTo>
                <a:lnTo>
                  <a:pt x="155622" y="207955"/>
                </a:lnTo>
                <a:lnTo>
                  <a:pt x="159456" y="202137"/>
                </a:lnTo>
                <a:lnTo>
                  <a:pt x="163282" y="195718"/>
                </a:lnTo>
                <a:lnTo>
                  <a:pt x="165833" y="188899"/>
                </a:lnTo>
                <a:lnTo>
                  <a:pt x="167533" y="181813"/>
                </a:lnTo>
                <a:lnTo>
                  <a:pt x="168666" y="174549"/>
                </a:lnTo>
                <a:lnTo>
                  <a:pt x="170692" y="167166"/>
                </a:lnTo>
                <a:lnTo>
                  <a:pt x="173313" y="159704"/>
                </a:lnTo>
                <a:lnTo>
                  <a:pt x="176330" y="152190"/>
                </a:lnTo>
                <a:lnTo>
                  <a:pt x="177071" y="144640"/>
                </a:lnTo>
                <a:lnTo>
                  <a:pt x="176295" y="137067"/>
                </a:lnTo>
                <a:lnTo>
                  <a:pt x="174508" y="129478"/>
                </a:lnTo>
                <a:lnTo>
                  <a:pt x="173317" y="123149"/>
                </a:lnTo>
                <a:lnTo>
                  <a:pt x="172522" y="117660"/>
                </a:lnTo>
                <a:lnTo>
                  <a:pt x="171993" y="112730"/>
                </a:lnTo>
                <a:lnTo>
                  <a:pt x="170370" y="108173"/>
                </a:lnTo>
                <a:lnTo>
                  <a:pt x="168018" y="103865"/>
                </a:lnTo>
                <a:lnTo>
                  <a:pt x="165180" y="99724"/>
                </a:lnTo>
                <a:lnTo>
                  <a:pt x="163288" y="94423"/>
                </a:lnTo>
                <a:lnTo>
                  <a:pt x="162026" y="88349"/>
                </a:lnTo>
                <a:lnTo>
                  <a:pt x="161185" y="81759"/>
                </a:lnTo>
                <a:lnTo>
                  <a:pt x="158085" y="76096"/>
                </a:lnTo>
                <a:lnTo>
                  <a:pt x="153478" y="71051"/>
                </a:lnTo>
                <a:lnTo>
                  <a:pt x="147866" y="66417"/>
                </a:lnTo>
                <a:lnTo>
                  <a:pt x="142855" y="62059"/>
                </a:lnTo>
                <a:lnTo>
                  <a:pt x="138245" y="57883"/>
                </a:lnTo>
                <a:lnTo>
                  <a:pt x="129735" y="49856"/>
                </a:lnTo>
                <a:lnTo>
                  <a:pt x="121720" y="42055"/>
                </a:lnTo>
                <a:lnTo>
                  <a:pt x="113994" y="36927"/>
                </a:lnTo>
                <a:lnTo>
                  <a:pt x="103764" y="30968"/>
                </a:lnTo>
                <a:lnTo>
                  <a:pt x="91864" y="24456"/>
                </a:lnTo>
                <a:lnTo>
                  <a:pt x="82660" y="20114"/>
                </a:lnTo>
                <a:lnTo>
                  <a:pt x="75255" y="17219"/>
                </a:lnTo>
                <a:lnTo>
                  <a:pt x="69048" y="15290"/>
                </a:lnTo>
                <a:lnTo>
                  <a:pt x="63640" y="12733"/>
                </a:lnTo>
                <a:lnTo>
                  <a:pt x="58764" y="9759"/>
                </a:lnTo>
                <a:lnTo>
                  <a:pt x="54244" y="6506"/>
                </a:lnTo>
                <a:lnTo>
                  <a:pt x="49961" y="4337"/>
                </a:lnTo>
                <a:lnTo>
                  <a:pt x="45835" y="2892"/>
                </a:lnTo>
                <a:lnTo>
                  <a:pt x="3377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37"/>
          <p:cNvSpPr/>
          <p:nvPr/>
        </p:nvSpPr>
        <p:spPr>
          <a:xfrm>
            <a:off x="2034540" y="2960369"/>
            <a:ext cx="45721" cy="342902"/>
          </a:xfrm>
          <a:custGeom>
            <a:avLst/>
            <a:gdLst/>
            <a:ahLst/>
            <a:cxnLst/>
            <a:rect l="0" t="0" r="0" b="0"/>
            <a:pathLst>
              <a:path w="45721" h="342902">
                <a:moveTo>
                  <a:pt x="0" y="0"/>
                </a:moveTo>
                <a:lnTo>
                  <a:pt x="9841" y="19683"/>
                </a:lnTo>
                <a:lnTo>
                  <a:pt x="10723" y="28221"/>
                </a:lnTo>
                <a:lnTo>
                  <a:pt x="10959" y="34054"/>
                </a:lnTo>
                <a:lnTo>
                  <a:pt x="12386" y="39213"/>
                </a:lnTo>
                <a:lnTo>
                  <a:pt x="14607" y="43922"/>
                </a:lnTo>
                <a:lnTo>
                  <a:pt x="17358" y="48332"/>
                </a:lnTo>
                <a:lnTo>
                  <a:pt x="19192" y="53811"/>
                </a:lnTo>
                <a:lnTo>
                  <a:pt x="20414" y="60004"/>
                </a:lnTo>
                <a:lnTo>
                  <a:pt x="21230" y="66673"/>
                </a:lnTo>
                <a:lnTo>
                  <a:pt x="21773" y="73659"/>
                </a:lnTo>
                <a:lnTo>
                  <a:pt x="22135" y="80856"/>
                </a:lnTo>
                <a:lnTo>
                  <a:pt x="22538" y="95626"/>
                </a:lnTo>
                <a:lnTo>
                  <a:pt x="22857" y="212186"/>
                </a:lnTo>
                <a:lnTo>
                  <a:pt x="22859" y="225962"/>
                </a:lnTo>
                <a:lnTo>
                  <a:pt x="24129" y="231921"/>
                </a:lnTo>
                <a:lnTo>
                  <a:pt x="26246" y="237165"/>
                </a:lnTo>
                <a:lnTo>
                  <a:pt x="28927" y="241930"/>
                </a:lnTo>
                <a:lnTo>
                  <a:pt x="30715" y="248917"/>
                </a:lnTo>
                <a:lnTo>
                  <a:pt x="31906" y="257385"/>
                </a:lnTo>
                <a:lnTo>
                  <a:pt x="33230" y="274413"/>
                </a:lnTo>
                <a:lnTo>
                  <a:pt x="33819" y="286215"/>
                </a:lnTo>
                <a:lnTo>
                  <a:pt x="35246" y="293680"/>
                </a:lnTo>
                <a:lnTo>
                  <a:pt x="37467" y="302467"/>
                </a:lnTo>
                <a:lnTo>
                  <a:pt x="44090" y="325742"/>
                </a:lnTo>
                <a:lnTo>
                  <a:pt x="45237" y="335841"/>
                </a:lnTo>
                <a:lnTo>
                  <a:pt x="45720" y="3429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38"/>
          <p:cNvSpPr/>
          <p:nvPr/>
        </p:nvSpPr>
        <p:spPr>
          <a:xfrm>
            <a:off x="2173765" y="2926079"/>
            <a:ext cx="200744" cy="328041"/>
          </a:xfrm>
          <a:custGeom>
            <a:avLst/>
            <a:gdLst/>
            <a:ahLst/>
            <a:cxnLst/>
            <a:rect l="0" t="0" r="0" b="0"/>
            <a:pathLst>
              <a:path w="200744" h="328041">
                <a:moveTo>
                  <a:pt x="89375" y="22860"/>
                </a:moveTo>
                <a:lnTo>
                  <a:pt x="62506" y="49729"/>
                </a:lnTo>
                <a:lnTo>
                  <a:pt x="58763" y="54743"/>
                </a:lnTo>
                <a:lnTo>
                  <a:pt x="54997" y="60625"/>
                </a:lnTo>
                <a:lnTo>
                  <a:pt x="51216" y="67087"/>
                </a:lnTo>
                <a:lnTo>
                  <a:pt x="44885" y="76475"/>
                </a:lnTo>
                <a:lnTo>
                  <a:pt x="27692" y="100452"/>
                </a:lnTo>
                <a:lnTo>
                  <a:pt x="21582" y="110149"/>
                </a:lnTo>
                <a:lnTo>
                  <a:pt x="17510" y="117882"/>
                </a:lnTo>
                <a:lnTo>
                  <a:pt x="14795" y="124309"/>
                </a:lnTo>
                <a:lnTo>
                  <a:pt x="11715" y="128592"/>
                </a:lnTo>
                <a:lnTo>
                  <a:pt x="8391" y="131449"/>
                </a:lnTo>
                <a:lnTo>
                  <a:pt x="4906" y="133352"/>
                </a:lnTo>
                <a:lnTo>
                  <a:pt x="2582" y="135892"/>
                </a:lnTo>
                <a:lnTo>
                  <a:pt x="1033" y="138855"/>
                </a:lnTo>
                <a:lnTo>
                  <a:pt x="0" y="142100"/>
                </a:lnTo>
                <a:lnTo>
                  <a:pt x="582" y="144263"/>
                </a:lnTo>
                <a:lnTo>
                  <a:pt x="2239" y="145706"/>
                </a:lnTo>
                <a:lnTo>
                  <a:pt x="7957" y="148020"/>
                </a:lnTo>
                <a:lnTo>
                  <a:pt x="12126" y="148337"/>
                </a:lnTo>
                <a:lnTo>
                  <a:pt x="15015" y="148422"/>
                </a:lnTo>
                <a:lnTo>
                  <a:pt x="19482" y="149748"/>
                </a:lnTo>
                <a:lnTo>
                  <a:pt x="24999" y="151902"/>
                </a:lnTo>
                <a:lnTo>
                  <a:pt x="31218" y="154608"/>
                </a:lnTo>
                <a:lnTo>
                  <a:pt x="37903" y="156412"/>
                </a:lnTo>
                <a:lnTo>
                  <a:pt x="44900" y="157615"/>
                </a:lnTo>
                <a:lnTo>
                  <a:pt x="52105" y="158417"/>
                </a:lnTo>
                <a:lnTo>
                  <a:pt x="60718" y="158951"/>
                </a:lnTo>
                <a:lnTo>
                  <a:pt x="80448" y="159545"/>
                </a:lnTo>
                <a:lnTo>
                  <a:pt x="106909" y="159880"/>
                </a:lnTo>
                <a:lnTo>
                  <a:pt x="113764" y="161197"/>
                </a:lnTo>
                <a:lnTo>
                  <a:pt x="119604" y="163345"/>
                </a:lnTo>
                <a:lnTo>
                  <a:pt x="124768" y="166046"/>
                </a:lnTo>
                <a:lnTo>
                  <a:pt x="129480" y="169118"/>
                </a:lnTo>
                <a:lnTo>
                  <a:pt x="133892" y="172435"/>
                </a:lnTo>
                <a:lnTo>
                  <a:pt x="138102" y="175917"/>
                </a:lnTo>
                <a:lnTo>
                  <a:pt x="142180" y="179508"/>
                </a:lnTo>
                <a:lnTo>
                  <a:pt x="150097" y="186885"/>
                </a:lnTo>
                <a:lnTo>
                  <a:pt x="161694" y="198178"/>
                </a:lnTo>
                <a:lnTo>
                  <a:pt x="164258" y="201969"/>
                </a:lnTo>
                <a:lnTo>
                  <a:pt x="167106" y="209568"/>
                </a:lnTo>
                <a:lnTo>
                  <a:pt x="169135" y="214642"/>
                </a:lnTo>
                <a:lnTo>
                  <a:pt x="171759" y="220565"/>
                </a:lnTo>
                <a:lnTo>
                  <a:pt x="174777" y="227053"/>
                </a:lnTo>
                <a:lnTo>
                  <a:pt x="176790" y="232649"/>
                </a:lnTo>
                <a:lnTo>
                  <a:pt x="179026" y="242253"/>
                </a:lnTo>
                <a:lnTo>
                  <a:pt x="178352" y="247862"/>
                </a:lnTo>
                <a:lnTo>
                  <a:pt x="176633" y="254142"/>
                </a:lnTo>
                <a:lnTo>
                  <a:pt x="174217" y="260868"/>
                </a:lnTo>
                <a:lnTo>
                  <a:pt x="171336" y="267892"/>
                </a:lnTo>
                <a:lnTo>
                  <a:pt x="168146" y="275115"/>
                </a:lnTo>
                <a:lnTo>
                  <a:pt x="164749" y="282470"/>
                </a:lnTo>
                <a:lnTo>
                  <a:pt x="161214" y="288643"/>
                </a:lnTo>
                <a:lnTo>
                  <a:pt x="157587" y="294029"/>
                </a:lnTo>
                <a:lnTo>
                  <a:pt x="153900" y="298890"/>
                </a:lnTo>
                <a:lnTo>
                  <a:pt x="150172" y="302130"/>
                </a:lnTo>
                <a:lnTo>
                  <a:pt x="146416" y="304290"/>
                </a:lnTo>
                <a:lnTo>
                  <a:pt x="142642" y="305730"/>
                </a:lnTo>
                <a:lnTo>
                  <a:pt x="137586" y="309230"/>
                </a:lnTo>
                <a:lnTo>
                  <a:pt x="131676" y="314104"/>
                </a:lnTo>
                <a:lnTo>
                  <a:pt x="116075" y="328040"/>
                </a:lnTo>
                <a:lnTo>
                  <a:pt x="112255" y="327913"/>
                </a:lnTo>
                <a:lnTo>
                  <a:pt x="107168" y="326559"/>
                </a:lnTo>
                <a:lnTo>
                  <a:pt x="101237" y="324386"/>
                </a:lnTo>
                <a:lnTo>
                  <a:pt x="97283" y="321668"/>
                </a:lnTo>
                <a:lnTo>
                  <a:pt x="94647" y="318585"/>
                </a:lnTo>
                <a:lnTo>
                  <a:pt x="92889" y="315260"/>
                </a:lnTo>
                <a:lnTo>
                  <a:pt x="90448" y="313044"/>
                </a:lnTo>
                <a:lnTo>
                  <a:pt x="87550" y="311566"/>
                </a:lnTo>
                <a:lnTo>
                  <a:pt x="84348" y="310581"/>
                </a:lnTo>
                <a:lnTo>
                  <a:pt x="82214" y="308654"/>
                </a:lnTo>
                <a:lnTo>
                  <a:pt x="80791" y="306100"/>
                </a:lnTo>
                <a:lnTo>
                  <a:pt x="77940" y="298605"/>
                </a:lnTo>
                <a:lnTo>
                  <a:pt x="75401" y="293050"/>
                </a:lnTo>
                <a:lnTo>
                  <a:pt x="72439" y="286807"/>
                </a:lnTo>
                <a:lnTo>
                  <a:pt x="70464" y="280104"/>
                </a:lnTo>
                <a:lnTo>
                  <a:pt x="69148" y="273096"/>
                </a:lnTo>
                <a:lnTo>
                  <a:pt x="68270" y="265885"/>
                </a:lnTo>
                <a:lnTo>
                  <a:pt x="68955" y="255996"/>
                </a:lnTo>
                <a:lnTo>
                  <a:pt x="70681" y="244325"/>
                </a:lnTo>
                <a:lnTo>
                  <a:pt x="73102" y="231463"/>
                </a:lnTo>
                <a:lnTo>
                  <a:pt x="75987" y="220349"/>
                </a:lnTo>
                <a:lnTo>
                  <a:pt x="79179" y="210400"/>
                </a:lnTo>
                <a:lnTo>
                  <a:pt x="82578" y="201226"/>
                </a:lnTo>
                <a:lnTo>
                  <a:pt x="86113" y="192571"/>
                </a:lnTo>
                <a:lnTo>
                  <a:pt x="89741" y="184261"/>
                </a:lnTo>
                <a:lnTo>
                  <a:pt x="93428" y="176181"/>
                </a:lnTo>
                <a:lnTo>
                  <a:pt x="110755" y="140538"/>
                </a:lnTo>
                <a:lnTo>
                  <a:pt x="118868" y="126712"/>
                </a:lnTo>
                <a:lnTo>
                  <a:pt x="128087" y="112415"/>
                </a:lnTo>
                <a:lnTo>
                  <a:pt x="138043" y="97803"/>
                </a:lnTo>
                <a:lnTo>
                  <a:pt x="145950" y="85522"/>
                </a:lnTo>
                <a:lnTo>
                  <a:pt x="152492" y="74795"/>
                </a:lnTo>
                <a:lnTo>
                  <a:pt x="158123" y="65103"/>
                </a:lnTo>
                <a:lnTo>
                  <a:pt x="164417" y="56103"/>
                </a:lnTo>
                <a:lnTo>
                  <a:pt x="171153" y="47562"/>
                </a:lnTo>
                <a:lnTo>
                  <a:pt x="178183" y="39328"/>
                </a:lnTo>
                <a:lnTo>
                  <a:pt x="182870" y="32569"/>
                </a:lnTo>
                <a:lnTo>
                  <a:pt x="185995" y="26793"/>
                </a:lnTo>
                <a:lnTo>
                  <a:pt x="190737" y="16988"/>
                </a:lnTo>
                <a:lnTo>
                  <a:pt x="193780" y="12595"/>
                </a:lnTo>
                <a:lnTo>
                  <a:pt x="200743" y="3732"/>
                </a:lnTo>
                <a:lnTo>
                  <a:pt x="1922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39"/>
          <p:cNvSpPr/>
          <p:nvPr/>
        </p:nvSpPr>
        <p:spPr>
          <a:xfrm>
            <a:off x="2436372" y="2971800"/>
            <a:ext cx="158036" cy="285164"/>
          </a:xfrm>
          <a:custGeom>
            <a:avLst/>
            <a:gdLst/>
            <a:ahLst/>
            <a:cxnLst/>
            <a:rect l="0" t="0" r="0" b="0"/>
            <a:pathLst>
              <a:path w="158036" h="285164">
                <a:moveTo>
                  <a:pt x="55367" y="0"/>
                </a:moveTo>
                <a:lnTo>
                  <a:pt x="55367" y="12135"/>
                </a:lnTo>
                <a:lnTo>
                  <a:pt x="54098" y="16980"/>
                </a:lnTo>
                <a:lnTo>
                  <a:pt x="49300" y="25750"/>
                </a:lnTo>
                <a:lnTo>
                  <a:pt x="47512" y="31136"/>
                </a:lnTo>
                <a:lnTo>
                  <a:pt x="46321" y="37267"/>
                </a:lnTo>
                <a:lnTo>
                  <a:pt x="45526" y="43895"/>
                </a:lnTo>
                <a:lnTo>
                  <a:pt x="43727" y="49583"/>
                </a:lnTo>
                <a:lnTo>
                  <a:pt x="41257" y="54645"/>
                </a:lnTo>
                <a:lnTo>
                  <a:pt x="38341" y="59290"/>
                </a:lnTo>
                <a:lnTo>
                  <a:pt x="35126" y="66196"/>
                </a:lnTo>
                <a:lnTo>
                  <a:pt x="31713" y="74611"/>
                </a:lnTo>
                <a:lnTo>
                  <a:pt x="28168" y="84030"/>
                </a:lnTo>
                <a:lnTo>
                  <a:pt x="24535" y="92850"/>
                </a:lnTo>
                <a:lnTo>
                  <a:pt x="20842" y="101270"/>
                </a:lnTo>
                <a:lnTo>
                  <a:pt x="17111" y="109423"/>
                </a:lnTo>
                <a:lnTo>
                  <a:pt x="14623" y="116129"/>
                </a:lnTo>
                <a:lnTo>
                  <a:pt x="12964" y="121869"/>
                </a:lnTo>
                <a:lnTo>
                  <a:pt x="7244" y="149562"/>
                </a:lnTo>
                <a:lnTo>
                  <a:pt x="4235" y="164478"/>
                </a:lnTo>
                <a:lnTo>
                  <a:pt x="2229" y="179502"/>
                </a:lnTo>
                <a:lnTo>
                  <a:pt x="892" y="194598"/>
                </a:lnTo>
                <a:lnTo>
                  <a:pt x="0" y="209742"/>
                </a:lnTo>
                <a:lnTo>
                  <a:pt x="676" y="221108"/>
                </a:lnTo>
                <a:lnTo>
                  <a:pt x="2397" y="229955"/>
                </a:lnTo>
                <a:lnTo>
                  <a:pt x="4814" y="237123"/>
                </a:lnTo>
                <a:lnTo>
                  <a:pt x="7695" y="244442"/>
                </a:lnTo>
                <a:lnTo>
                  <a:pt x="10886" y="251861"/>
                </a:lnTo>
                <a:lnTo>
                  <a:pt x="14283" y="259347"/>
                </a:lnTo>
                <a:lnTo>
                  <a:pt x="17818" y="264338"/>
                </a:lnTo>
                <a:lnTo>
                  <a:pt x="21445" y="267665"/>
                </a:lnTo>
                <a:lnTo>
                  <a:pt x="25132" y="269883"/>
                </a:lnTo>
                <a:lnTo>
                  <a:pt x="27591" y="272632"/>
                </a:lnTo>
                <a:lnTo>
                  <a:pt x="29230" y="275735"/>
                </a:lnTo>
                <a:lnTo>
                  <a:pt x="30322" y="279073"/>
                </a:lnTo>
                <a:lnTo>
                  <a:pt x="33591" y="281299"/>
                </a:lnTo>
                <a:lnTo>
                  <a:pt x="38310" y="282782"/>
                </a:lnTo>
                <a:lnTo>
                  <a:pt x="43996" y="283771"/>
                </a:lnTo>
                <a:lnTo>
                  <a:pt x="49056" y="284431"/>
                </a:lnTo>
                <a:lnTo>
                  <a:pt x="53700" y="284870"/>
                </a:lnTo>
                <a:lnTo>
                  <a:pt x="58066" y="285163"/>
                </a:lnTo>
                <a:lnTo>
                  <a:pt x="63516" y="284089"/>
                </a:lnTo>
                <a:lnTo>
                  <a:pt x="69690" y="282102"/>
                </a:lnTo>
                <a:lnTo>
                  <a:pt x="76346" y="279508"/>
                </a:lnTo>
                <a:lnTo>
                  <a:pt x="82053" y="277779"/>
                </a:lnTo>
                <a:lnTo>
                  <a:pt x="87128" y="276625"/>
                </a:lnTo>
                <a:lnTo>
                  <a:pt x="91781" y="275857"/>
                </a:lnTo>
                <a:lnTo>
                  <a:pt x="97423" y="272804"/>
                </a:lnTo>
                <a:lnTo>
                  <a:pt x="103725" y="268229"/>
                </a:lnTo>
                <a:lnTo>
                  <a:pt x="110466" y="262639"/>
                </a:lnTo>
                <a:lnTo>
                  <a:pt x="116230" y="257642"/>
                </a:lnTo>
                <a:lnTo>
                  <a:pt x="121342" y="253042"/>
                </a:lnTo>
                <a:lnTo>
                  <a:pt x="126021" y="248704"/>
                </a:lnTo>
                <a:lnTo>
                  <a:pt x="130410" y="242003"/>
                </a:lnTo>
                <a:lnTo>
                  <a:pt x="134606" y="233725"/>
                </a:lnTo>
                <a:lnTo>
                  <a:pt x="138673" y="224396"/>
                </a:lnTo>
                <a:lnTo>
                  <a:pt x="146579" y="207258"/>
                </a:lnTo>
                <a:lnTo>
                  <a:pt x="150465" y="199132"/>
                </a:lnTo>
                <a:lnTo>
                  <a:pt x="153056" y="188634"/>
                </a:lnTo>
                <a:lnTo>
                  <a:pt x="154783" y="176556"/>
                </a:lnTo>
                <a:lnTo>
                  <a:pt x="155935" y="163424"/>
                </a:lnTo>
                <a:lnTo>
                  <a:pt x="156702" y="152129"/>
                </a:lnTo>
                <a:lnTo>
                  <a:pt x="157555" y="132806"/>
                </a:lnTo>
                <a:lnTo>
                  <a:pt x="158035" y="107647"/>
                </a:lnTo>
                <a:lnTo>
                  <a:pt x="156833" y="98435"/>
                </a:lnTo>
                <a:lnTo>
                  <a:pt x="154761" y="88483"/>
                </a:lnTo>
                <a:lnTo>
                  <a:pt x="152110" y="78039"/>
                </a:lnTo>
                <a:lnTo>
                  <a:pt x="149072" y="69806"/>
                </a:lnTo>
                <a:lnTo>
                  <a:pt x="145777" y="63047"/>
                </a:lnTo>
                <a:lnTo>
                  <a:pt x="142311" y="57271"/>
                </a:lnTo>
                <a:lnTo>
                  <a:pt x="138730" y="52151"/>
                </a:lnTo>
                <a:lnTo>
                  <a:pt x="135072" y="47467"/>
                </a:lnTo>
                <a:lnTo>
                  <a:pt x="131364" y="43074"/>
                </a:lnTo>
                <a:lnTo>
                  <a:pt x="125082" y="38876"/>
                </a:lnTo>
                <a:lnTo>
                  <a:pt x="117084" y="34807"/>
                </a:lnTo>
                <a:lnTo>
                  <a:pt x="107942" y="30825"/>
                </a:lnTo>
                <a:lnTo>
                  <a:pt x="100577" y="28169"/>
                </a:lnTo>
                <a:lnTo>
                  <a:pt x="94397" y="26400"/>
                </a:lnTo>
                <a:lnTo>
                  <a:pt x="89007" y="25219"/>
                </a:lnTo>
                <a:lnTo>
                  <a:pt x="81604" y="24433"/>
                </a:lnTo>
                <a:lnTo>
                  <a:pt x="72859" y="23908"/>
                </a:lnTo>
                <a:lnTo>
                  <a:pt x="63218" y="23559"/>
                </a:lnTo>
                <a:lnTo>
                  <a:pt x="55521" y="24595"/>
                </a:lnTo>
                <a:lnTo>
                  <a:pt x="49120" y="26557"/>
                </a:lnTo>
                <a:lnTo>
                  <a:pt x="32508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40"/>
          <p:cNvSpPr/>
          <p:nvPr/>
        </p:nvSpPr>
        <p:spPr>
          <a:xfrm>
            <a:off x="2731770" y="3108959"/>
            <a:ext cx="160020" cy="34292"/>
          </a:xfrm>
          <a:custGeom>
            <a:avLst/>
            <a:gdLst/>
            <a:ahLst/>
            <a:cxnLst/>
            <a:rect l="0" t="0" r="0" b="0"/>
            <a:pathLst>
              <a:path w="160020" h="34292">
                <a:moveTo>
                  <a:pt x="0" y="34291"/>
                </a:moveTo>
                <a:lnTo>
                  <a:pt x="12135" y="28223"/>
                </a:lnTo>
                <a:lnTo>
                  <a:pt x="16980" y="26435"/>
                </a:lnTo>
                <a:lnTo>
                  <a:pt x="21480" y="25244"/>
                </a:lnTo>
                <a:lnTo>
                  <a:pt x="25750" y="24449"/>
                </a:lnTo>
                <a:lnTo>
                  <a:pt x="32406" y="22650"/>
                </a:lnTo>
                <a:lnTo>
                  <a:pt x="49963" y="17263"/>
                </a:lnTo>
                <a:lnTo>
                  <a:pt x="58708" y="15319"/>
                </a:lnTo>
                <a:lnTo>
                  <a:pt x="67079" y="14023"/>
                </a:lnTo>
                <a:lnTo>
                  <a:pt x="75199" y="13159"/>
                </a:lnTo>
                <a:lnTo>
                  <a:pt x="84422" y="11312"/>
                </a:lnTo>
                <a:lnTo>
                  <a:pt x="94381" y="8812"/>
                </a:lnTo>
                <a:lnTo>
                  <a:pt x="104831" y="5875"/>
                </a:lnTo>
                <a:lnTo>
                  <a:pt x="114337" y="3917"/>
                </a:lnTo>
                <a:lnTo>
                  <a:pt x="123215" y="2611"/>
                </a:lnTo>
                <a:lnTo>
                  <a:pt x="1600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41"/>
          <p:cNvSpPr/>
          <p:nvPr/>
        </p:nvSpPr>
        <p:spPr>
          <a:xfrm>
            <a:off x="2983230" y="2948939"/>
            <a:ext cx="160021" cy="112699"/>
          </a:xfrm>
          <a:custGeom>
            <a:avLst/>
            <a:gdLst/>
            <a:ahLst/>
            <a:cxnLst/>
            <a:rect l="0" t="0" r="0" b="0"/>
            <a:pathLst>
              <a:path w="160021" h="112699">
                <a:moveTo>
                  <a:pt x="0" y="0"/>
                </a:moveTo>
                <a:lnTo>
                  <a:pt x="6067" y="6069"/>
                </a:lnTo>
                <a:lnTo>
                  <a:pt x="9125" y="7856"/>
                </a:lnTo>
                <a:lnTo>
                  <a:pt x="12433" y="9047"/>
                </a:lnTo>
                <a:lnTo>
                  <a:pt x="15909" y="9842"/>
                </a:lnTo>
                <a:lnTo>
                  <a:pt x="18225" y="11641"/>
                </a:lnTo>
                <a:lnTo>
                  <a:pt x="19771" y="14111"/>
                </a:lnTo>
                <a:lnTo>
                  <a:pt x="20800" y="17028"/>
                </a:lnTo>
                <a:lnTo>
                  <a:pt x="21487" y="21512"/>
                </a:lnTo>
                <a:lnTo>
                  <a:pt x="21944" y="27041"/>
                </a:lnTo>
                <a:lnTo>
                  <a:pt x="22249" y="33268"/>
                </a:lnTo>
                <a:lnTo>
                  <a:pt x="23723" y="38689"/>
                </a:lnTo>
                <a:lnTo>
                  <a:pt x="25975" y="43572"/>
                </a:lnTo>
                <a:lnTo>
                  <a:pt x="28747" y="48099"/>
                </a:lnTo>
                <a:lnTo>
                  <a:pt x="29324" y="52386"/>
                </a:lnTo>
                <a:lnTo>
                  <a:pt x="28439" y="56514"/>
                </a:lnTo>
                <a:lnTo>
                  <a:pt x="26579" y="60536"/>
                </a:lnTo>
                <a:lnTo>
                  <a:pt x="25340" y="64488"/>
                </a:lnTo>
                <a:lnTo>
                  <a:pt x="24513" y="68392"/>
                </a:lnTo>
                <a:lnTo>
                  <a:pt x="23962" y="72265"/>
                </a:lnTo>
                <a:lnTo>
                  <a:pt x="23594" y="76117"/>
                </a:lnTo>
                <a:lnTo>
                  <a:pt x="23349" y="79955"/>
                </a:lnTo>
                <a:lnTo>
                  <a:pt x="22956" y="89172"/>
                </a:lnTo>
                <a:lnTo>
                  <a:pt x="24194" y="91198"/>
                </a:lnTo>
                <a:lnTo>
                  <a:pt x="26289" y="93819"/>
                </a:lnTo>
                <a:lnTo>
                  <a:pt x="33821" y="102341"/>
                </a:lnTo>
                <a:lnTo>
                  <a:pt x="37468" y="102635"/>
                </a:lnTo>
                <a:lnTo>
                  <a:pt x="40219" y="102713"/>
                </a:lnTo>
                <a:lnTo>
                  <a:pt x="42052" y="104036"/>
                </a:lnTo>
                <a:lnTo>
                  <a:pt x="43275" y="106187"/>
                </a:lnTo>
                <a:lnTo>
                  <a:pt x="44090" y="108892"/>
                </a:lnTo>
                <a:lnTo>
                  <a:pt x="45903" y="110695"/>
                </a:lnTo>
                <a:lnTo>
                  <a:pt x="48382" y="111897"/>
                </a:lnTo>
                <a:lnTo>
                  <a:pt x="51304" y="112698"/>
                </a:lnTo>
                <a:lnTo>
                  <a:pt x="54523" y="111962"/>
                </a:lnTo>
                <a:lnTo>
                  <a:pt x="57938" y="110201"/>
                </a:lnTo>
                <a:lnTo>
                  <a:pt x="61485" y="107758"/>
                </a:lnTo>
                <a:lnTo>
                  <a:pt x="65120" y="106129"/>
                </a:lnTo>
                <a:lnTo>
                  <a:pt x="68813" y="105042"/>
                </a:lnTo>
                <a:lnTo>
                  <a:pt x="72546" y="104319"/>
                </a:lnTo>
                <a:lnTo>
                  <a:pt x="78843" y="103836"/>
                </a:lnTo>
                <a:lnTo>
                  <a:pt x="86852" y="103514"/>
                </a:lnTo>
                <a:lnTo>
                  <a:pt x="114946" y="102998"/>
                </a:lnTo>
                <a:lnTo>
                  <a:pt x="160020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42"/>
          <p:cNvSpPr/>
          <p:nvPr/>
        </p:nvSpPr>
        <p:spPr>
          <a:xfrm>
            <a:off x="3131820" y="2903219"/>
            <a:ext cx="34291" cy="354332"/>
          </a:xfrm>
          <a:custGeom>
            <a:avLst/>
            <a:gdLst/>
            <a:ahLst/>
            <a:cxnLst/>
            <a:rect l="0" t="0" r="0" b="0"/>
            <a:pathLst>
              <a:path w="34291" h="354332">
                <a:moveTo>
                  <a:pt x="34290" y="0"/>
                </a:moveTo>
                <a:lnTo>
                  <a:pt x="28222" y="6068"/>
                </a:lnTo>
                <a:lnTo>
                  <a:pt x="25164" y="10396"/>
                </a:lnTo>
                <a:lnTo>
                  <a:pt x="21856" y="15821"/>
                </a:lnTo>
                <a:lnTo>
                  <a:pt x="18381" y="21977"/>
                </a:lnTo>
                <a:lnTo>
                  <a:pt x="16064" y="27352"/>
                </a:lnTo>
                <a:lnTo>
                  <a:pt x="14519" y="32204"/>
                </a:lnTo>
                <a:lnTo>
                  <a:pt x="13489" y="36710"/>
                </a:lnTo>
                <a:lnTo>
                  <a:pt x="12802" y="42254"/>
                </a:lnTo>
                <a:lnTo>
                  <a:pt x="12345" y="48489"/>
                </a:lnTo>
                <a:lnTo>
                  <a:pt x="12040" y="55186"/>
                </a:lnTo>
                <a:lnTo>
                  <a:pt x="11701" y="69401"/>
                </a:lnTo>
                <a:lnTo>
                  <a:pt x="11431" y="255070"/>
                </a:lnTo>
                <a:lnTo>
                  <a:pt x="10161" y="262757"/>
                </a:lnTo>
                <a:lnTo>
                  <a:pt x="8044" y="269151"/>
                </a:lnTo>
                <a:lnTo>
                  <a:pt x="5362" y="274685"/>
                </a:lnTo>
                <a:lnTo>
                  <a:pt x="3575" y="280913"/>
                </a:lnTo>
                <a:lnTo>
                  <a:pt x="2383" y="287606"/>
                </a:lnTo>
                <a:lnTo>
                  <a:pt x="1588" y="294607"/>
                </a:lnTo>
                <a:lnTo>
                  <a:pt x="1059" y="300545"/>
                </a:lnTo>
                <a:lnTo>
                  <a:pt x="470" y="310529"/>
                </a:lnTo>
                <a:lnTo>
                  <a:pt x="209" y="319200"/>
                </a:lnTo>
                <a:lnTo>
                  <a:pt x="62" y="331221"/>
                </a:lnTo>
                <a:lnTo>
                  <a:pt x="0" y="3543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43"/>
          <p:cNvSpPr/>
          <p:nvPr/>
        </p:nvSpPr>
        <p:spPr>
          <a:xfrm>
            <a:off x="3269021" y="2937713"/>
            <a:ext cx="113741" cy="251239"/>
          </a:xfrm>
          <a:custGeom>
            <a:avLst/>
            <a:gdLst/>
            <a:ahLst/>
            <a:cxnLst/>
            <a:rect l="0" t="0" r="0" b="0"/>
            <a:pathLst>
              <a:path w="113741" h="251239">
                <a:moveTo>
                  <a:pt x="11388" y="11226"/>
                </a:moveTo>
                <a:lnTo>
                  <a:pt x="11388" y="58895"/>
                </a:lnTo>
                <a:lnTo>
                  <a:pt x="10119" y="68405"/>
                </a:lnTo>
                <a:lnTo>
                  <a:pt x="5321" y="95906"/>
                </a:lnTo>
                <a:lnTo>
                  <a:pt x="3533" y="108320"/>
                </a:lnTo>
                <a:lnTo>
                  <a:pt x="2342" y="119135"/>
                </a:lnTo>
                <a:lnTo>
                  <a:pt x="1547" y="128886"/>
                </a:lnTo>
                <a:lnTo>
                  <a:pt x="1018" y="137926"/>
                </a:lnTo>
                <a:lnTo>
                  <a:pt x="429" y="154744"/>
                </a:lnTo>
                <a:lnTo>
                  <a:pt x="0" y="215230"/>
                </a:lnTo>
                <a:lnTo>
                  <a:pt x="1256" y="220889"/>
                </a:lnTo>
                <a:lnTo>
                  <a:pt x="3364" y="225932"/>
                </a:lnTo>
                <a:lnTo>
                  <a:pt x="6039" y="230563"/>
                </a:lnTo>
                <a:lnTo>
                  <a:pt x="7822" y="234921"/>
                </a:lnTo>
                <a:lnTo>
                  <a:pt x="9011" y="239096"/>
                </a:lnTo>
                <a:lnTo>
                  <a:pt x="10919" y="248854"/>
                </a:lnTo>
                <a:lnTo>
                  <a:pt x="12345" y="249655"/>
                </a:lnTo>
                <a:lnTo>
                  <a:pt x="14566" y="250189"/>
                </a:lnTo>
                <a:lnTo>
                  <a:pt x="17317" y="250545"/>
                </a:lnTo>
                <a:lnTo>
                  <a:pt x="20421" y="250782"/>
                </a:lnTo>
                <a:lnTo>
                  <a:pt x="23760" y="250940"/>
                </a:lnTo>
                <a:lnTo>
                  <a:pt x="32177" y="251194"/>
                </a:lnTo>
                <a:lnTo>
                  <a:pt x="39703" y="251238"/>
                </a:lnTo>
                <a:lnTo>
                  <a:pt x="42964" y="249974"/>
                </a:lnTo>
                <a:lnTo>
                  <a:pt x="46409" y="247862"/>
                </a:lnTo>
                <a:lnTo>
                  <a:pt x="49976" y="245183"/>
                </a:lnTo>
                <a:lnTo>
                  <a:pt x="54893" y="240858"/>
                </a:lnTo>
                <a:lnTo>
                  <a:pt x="60712" y="235434"/>
                </a:lnTo>
                <a:lnTo>
                  <a:pt x="82233" y="214547"/>
                </a:lnTo>
                <a:lnTo>
                  <a:pt x="85288" y="210273"/>
                </a:lnTo>
                <a:lnTo>
                  <a:pt x="87325" y="206154"/>
                </a:lnTo>
                <a:lnTo>
                  <a:pt x="88682" y="202138"/>
                </a:lnTo>
                <a:lnTo>
                  <a:pt x="90858" y="198191"/>
                </a:lnTo>
                <a:lnTo>
                  <a:pt x="93578" y="194290"/>
                </a:lnTo>
                <a:lnTo>
                  <a:pt x="96662" y="190419"/>
                </a:lnTo>
                <a:lnTo>
                  <a:pt x="98718" y="185298"/>
                </a:lnTo>
                <a:lnTo>
                  <a:pt x="100088" y="179344"/>
                </a:lnTo>
                <a:lnTo>
                  <a:pt x="101001" y="172835"/>
                </a:lnTo>
                <a:lnTo>
                  <a:pt x="102880" y="167226"/>
                </a:lnTo>
                <a:lnTo>
                  <a:pt x="105403" y="162216"/>
                </a:lnTo>
                <a:lnTo>
                  <a:pt x="108355" y="157606"/>
                </a:lnTo>
                <a:lnTo>
                  <a:pt x="110323" y="151993"/>
                </a:lnTo>
                <a:lnTo>
                  <a:pt x="111635" y="145711"/>
                </a:lnTo>
                <a:lnTo>
                  <a:pt x="112510" y="138983"/>
                </a:lnTo>
                <a:lnTo>
                  <a:pt x="113093" y="129417"/>
                </a:lnTo>
                <a:lnTo>
                  <a:pt x="113740" y="105242"/>
                </a:lnTo>
                <a:lnTo>
                  <a:pt x="112643" y="94224"/>
                </a:lnTo>
                <a:lnTo>
                  <a:pt x="110642" y="84338"/>
                </a:lnTo>
                <a:lnTo>
                  <a:pt x="108037" y="75207"/>
                </a:lnTo>
                <a:lnTo>
                  <a:pt x="105031" y="66580"/>
                </a:lnTo>
                <a:lnTo>
                  <a:pt x="101757" y="58289"/>
                </a:lnTo>
                <a:lnTo>
                  <a:pt x="98304" y="50222"/>
                </a:lnTo>
                <a:lnTo>
                  <a:pt x="94732" y="43573"/>
                </a:lnTo>
                <a:lnTo>
                  <a:pt x="91081" y="37871"/>
                </a:lnTo>
                <a:lnTo>
                  <a:pt x="87377" y="32800"/>
                </a:lnTo>
                <a:lnTo>
                  <a:pt x="84908" y="28148"/>
                </a:lnTo>
                <a:lnTo>
                  <a:pt x="83261" y="23778"/>
                </a:lnTo>
                <a:lnTo>
                  <a:pt x="82163" y="19594"/>
                </a:lnTo>
                <a:lnTo>
                  <a:pt x="80162" y="15535"/>
                </a:lnTo>
                <a:lnTo>
                  <a:pt x="77558" y="11559"/>
                </a:lnTo>
                <a:lnTo>
                  <a:pt x="74551" y="7638"/>
                </a:lnTo>
                <a:lnTo>
                  <a:pt x="71277" y="5024"/>
                </a:lnTo>
                <a:lnTo>
                  <a:pt x="67824" y="3282"/>
                </a:lnTo>
                <a:lnTo>
                  <a:pt x="64252" y="2120"/>
                </a:lnTo>
                <a:lnTo>
                  <a:pt x="60601" y="1345"/>
                </a:lnTo>
                <a:lnTo>
                  <a:pt x="56897" y="829"/>
                </a:lnTo>
                <a:lnTo>
                  <a:pt x="53158" y="485"/>
                </a:lnTo>
                <a:lnTo>
                  <a:pt x="49395" y="255"/>
                </a:lnTo>
                <a:lnTo>
                  <a:pt x="41827" y="0"/>
                </a:lnTo>
                <a:lnTo>
                  <a:pt x="38031" y="1202"/>
                </a:lnTo>
                <a:lnTo>
                  <a:pt x="34230" y="3274"/>
                </a:lnTo>
                <a:lnTo>
                  <a:pt x="22819" y="112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44"/>
          <p:cNvSpPr/>
          <p:nvPr/>
        </p:nvSpPr>
        <p:spPr>
          <a:xfrm>
            <a:off x="3451859" y="2961156"/>
            <a:ext cx="148592" cy="44934"/>
          </a:xfrm>
          <a:custGeom>
            <a:avLst/>
            <a:gdLst/>
            <a:ahLst/>
            <a:cxnLst/>
            <a:rect l="0" t="0" r="0" b="0"/>
            <a:pathLst>
              <a:path w="148592" h="44934">
                <a:moveTo>
                  <a:pt x="0" y="44933"/>
                </a:moveTo>
                <a:lnTo>
                  <a:pt x="6069" y="38866"/>
                </a:lnTo>
                <a:lnTo>
                  <a:pt x="9126" y="37078"/>
                </a:lnTo>
                <a:lnTo>
                  <a:pt x="12434" y="35887"/>
                </a:lnTo>
                <a:lnTo>
                  <a:pt x="15910" y="35092"/>
                </a:lnTo>
                <a:lnTo>
                  <a:pt x="19496" y="34563"/>
                </a:lnTo>
                <a:lnTo>
                  <a:pt x="23158" y="34210"/>
                </a:lnTo>
                <a:lnTo>
                  <a:pt x="26869" y="33974"/>
                </a:lnTo>
                <a:lnTo>
                  <a:pt x="30612" y="32547"/>
                </a:lnTo>
                <a:lnTo>
                  <a:pt x="34379" y="30326"/>
                </a:lnTo>
                <a:lnTo>
                  <a:pt x="38159" y="27575"/>
                </a:lnTo>
                <a:lnTo>
                  <a:pt x="44489" y="24471"/>
                </a:lnTo>
                <a:lnTo>
                  <a:pt x="52520" y="21132"/>
                </a:lnTo>
                <a:lnTo>
                  <a:pt x="61684" y="17636"/>
                </a:lnTo>
                <a:lnTo>
                  <a:pt x="69062" y="15305"/>
                </a:lnTo>
                <a:lnTo>
                  <a:pt x="75252" y="13751"/>
                </a:lnTo>
                <a:lnTo>
                  <a:pt x="80648" y="12715"/>
                </a:lnTo>
                <a:lnTo>
                  <a:pt x="85516" y="10755"/>
                </a:lnTo>
                <a:lnTo>
                  <a:pt x="90031" y="8178"/>
                </a:lnTo>
                <a:lnTo>
                  <a:pt x="94310" y="5190"/>
                </a:lnTo>
                <a:lnTo>
                  <a:pt x="100974" y="3198"/>
                </a:lnTo>
                <a:lnTo>
                  <a:pt x="109226" y="1870"/>
                </a:lnTo>
                <a:lnTo>
                  <a:pt x="128884" y="0"/>
                </a:lnTo>
                <a:lnTo>
                  <a:pt x="148591" y="106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45"/>
          <p:cNvSpPr/>
          <p:nvPr/>
        </p:nvSpPr>
        <p:spPr>
          <a:xfrm>
            <a:off x="3451859" y="3074669"/>
            <a:ext cx="125732" cy="34291"/>
          </a:xfrm>
          <a:custGeom>
            <a:avLst/>
            <a:gdLst/>
            <a:ahLst/>
            <a:cxnLst/>
            <a:rect l="0" t="0" r="0" b="0"/>
            <a:pathLst>
              <a:path w="125732" h="34291">
                <a:moveTo>
                  <a:pt x="0" y="34290"/>
                </a:moveTo>
                <a:lnTo>
                  <a:pt x="12136" y="34290"/>
                </a:lnTo>
                <a:lnTo>
                  <a:pt x="16981" y="33020"/>
                </a:lnTo>
                <a:lnTo>
                  <a:pt x="21481" y="30904"/>
                </a:lnTo>
                <a:lnTo>
                  <a:pt x="25751" y="28223"/>
                </a:lnTo>
                <a:lnTo>
                  <a:pt x="29867" y="26435"/>
                </a:lnTo>
                <a:lnTo>
                  <a:pt x="33882" y="25244"/>
                </a:lnTo>
                <a:lnTo>
                  <a:pt x="37828" y="24449"/>
                </a:lnTo>
                <a:lnTo>
                  <a:pt x="42999" y="22650"/>
                </a:lnTo>
                <a:lnTo>
                  <a:pt x="48986" y="20180"/>
                </a:lnTo>
                <a:lnTo>
                  <a:pt x="55518" y="17263"/>
                </a:lnTo>
                <a:lnTo>
                  <a:pt x="61142" y="15319"/>
                </a:lnTo>
                <a:lnTo>
                  <a:pt x="66161" y="14023"/>
                </a:lnTo>
                <a:lnTo>
                  <a:pt x="70778" y="13159"/>
                </a:lnTo>
                <a:lnTo>
                  <a:pt x="75125" y="11312"/>
                </a:lnTo>
                <a:lnTo>
                  <a:pt x="79294" y="8812"/>
                </a:lnTo>
                <a:lnTo>
                  <a:pt x="83343" y="5875"/>
                </a:lnTo>
                <a:lnTo>
                  <a:pt x="87312" y="3917"/>
                </a:lnTo>
                <a:lnTo>
                  <a:pt x="91228" y="2611"/>
                </a:lnTo>
                <a:lnTo>
                  <a:pt x="95109" y="1741"/>
                </a:lnTo>
                <a:lnTo>
                  <a:pt x="98966" y="1161"/>
                </a:lnTo>
                <a:lnTo>
                  <a:pt x="102808" y="774"/>
                </a:lnTo>
                <a:lnTo>
                  <a:pt x="106638" y="516"/>
                </a:lnTo>
                <a:lnTo>
                  <a:pt x="110463" y="344"/>
                </a:lnTo>
                <a:lnTo>
                  <a:pt x="12573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46"/>
          <p:cNvSpPr/>
          <p:nvPr/>
        </p:nvSpPr>
        <p:spPr>
          <a:xfrm>
            <a:off x="3659189" y="2880359"/>
            <a:ext cx="9841" cy="320042"/>
          </a:xfrm>
          <a:custGeom>
            <a:avLst/>
            <a:gdLst/>
            <a:ahLst/>
            <a:cxnLst/>
            <a:rect l="0" t="0" r="0" b="0"/>
            <a:pathLst>
              <a:path w="9841" h="320042">
                <a:moveTo>
                  <a:pt x="9840" y="0"/>
                </a:moveTo>
                <a:lnTo>
                  <a:pt x="3773" y="12136"/>
                </a:lnTo>
                <a:lnTo>
                  <a:pt x="1985" y="16981"/>
                </a:lnTo>
                <a:lnTo>
                  <a:pt x="794" y="21481"/>
                </a:lnTo>
                <a:lnTo>
                  <a:pt x="0" y="25751"/>
                </a:lnTo>
                <a:lnTo>
                  <a:pt x="739" y="40027"/>
                </a:lnTo>
                <a:lnTo>
                  <a:pt x="6579" y="107110"/>
                </a:lnTo>
                <a:lnTo>
                  <a:pt x="7667" y="124747"/>
                </a:lnTo>
                <a:lnTo>
                  <a:pt x="8391" y="140315"/>
                </a:lnTo>
                <a:lnTo>
                  <a:pt x="9197" y="184706"/>
                </a:lnTo>
                <a:lnTo>
                  <a:pt x="9840" y="320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47"/>
          <p:cNvSpPr/>
          <p:nvPr/>
        </p:nvSpPr>
        <p:spPr>
          <a:xfrm>
            <a:off x="3760621" y="2868929"/>
            <a:ext cx="159870" cy="131862"/>
          </a:xfrm>
          <a:custGeom>
            <a:avLst/>
            <a:gdLst/>
            <a:ahLst/>
            <a:cxnLst/>
            <a:rect l="0" t="0" r="0" b="0"/>
            <a:pathLst>
              <a:path w="159870" h="131862">
                <a:moveTo>
                  <a:pt x="11279" y="0"/>
                </a:moveTo>
                <a:lnTo>
                  <a:pt x="17346" y="6068"/>
                </a:lnTo>
                <a:lnTo>
                  <a:pt x="19134" y="9126"/>
                </a:lnTo>
                <a:lnTo>
                  <a:pt x="20325" y="12434"/>
                </a:lnTo>
                <a:lnTo>
                  <a:pt x="21120" y="15910"/>
                </a:lnTo>
                <a:lnTo>
                  <a:pt x="21650" y="19497"/>
                </a:lnTo>
                <a:lnTo>
                  <a:pt x="22003" y="23158"/>
                </a:lnTo>
                <a:lnTo>
                  <a:pt x="22238" y="26869"/>
                </a:lnTo>
                <a:lnTo>
                  <a:pt x="22499" y="37765"/>
                </a:lnTo>
                <a:lnTo>
                  <a:pt x="22569" y="44227"/>
                </a:lnTo>
                <a:lnTo>
                  <a:pt x="21346" y="49805"/>
                </a:lnTo>
                <a:lnTo>
                  <a:pt x="19260" y="54793"/>
                </a:lnTo>
                <a:lnTo>
                  <a:pt x="16599" y="59389"/>
                </a:lnTo>
                <a:lnTo>
                  <a:pt x="14826" y="64993"/>
                </a:lnTo>
                <a:lnTo>
                  <a:pt x="13643" y="71269"/>
                </a:lnTo>
                <a:lnTo>
                  <a:pt x="12855" y="77993"/>
                </a:lnTo>
                <a:lnTo>
                  <a:pt x="11060" y="83745"/>
                </a:lnTo>
                <a:lnTo>
                  <a:pt x="8593" y="88850"/>
                </a:lnTo>
                <a:lnTo>
                  <a:pt x="5678" y="93524"/>
                </a:lnTo>
                <a:lnTo>
                  <a:pt x="3735" y="97909"/>
                </a:lnTo>
                <a:lnTo>
                  <a:pt x="2440" y="102103"/>
                </a:lnTo>
                <a:lnTo>
                  <a:pt x="1576" y="106169"/>
                </a:lnTo>
                <a:lnTo>
                  <a:pt x="1000" y="110150"/>
                </a:lnTo>
                <a:lnTo>
                  <a:pt x="616" y="114073"/>
                </a:lnTo>
                <a:lnTo>
                  <a:pt x="0" y="123428"/>
                </a:lnTo>
                <a:lnTo>
                  <a:pt x="1220" y="125465"/>
                </a:lnTo>
                <a:lnTo>
                  <a:pt x="3303" y="128094"/>
                </a:lnTo>
                <a:lnTo>
                  <a:pt x="5961" y="131116"/>
                </a:lnTo>
                <a:lnTo>
                  <a:pt x="7734" y="131861"/>
                </a:lnTo>
                <a:lnTo>
                  <a:pt x="8915" y="131087"/>
                </a:lnTo>
                <a:lnTo>
                  <a:pt x="9703" y="129302"/>
                </a:lnTo>
                <a:lnTo>
                  <a:pt x="11498" y="128111"/>
                </a:lnTo>
                <a:lnTo>
                  <a:pt x="13965" y="127317"/>
                </a:lnTo>
                <a:lnTo>
                  <a:pt x="16879" y="126789"/>
                </a:lnTo>
                <a:lnTo>
                  <a:pt x="21362" y="126436"/>
                </a:lnTo>
                <a:lnTo>
                  <a:pt x="26891" y="126201"/>
                </a:lnTo>
                <a:lnTo>
                  <a:pt x="33117" y="126044"/>
                </a:lnTo>
                <a:lnTo>
                  <a:pt x="38537" y="124669"/>
                </a:lnTo>
                <a:lnTo>
                  <a:pt x="43421" y="122483"/>
                </a:lnTo>
                <a:lnTo>
                  <a:pt x="47947" y="119756"/>
                </a:lnTo>
                <a:lnTo>
                  <a:pt x="52234" y="117937"/>
                </a:lnTo>
                <a:lnTo>
                  <a:pt x="56362" y="116725"/>
                </a:lnTo>
                <a:lnTo>
                  <a:pt x="60384" y="115917"/>
                </a:lnTo>
                <a:lnTo>
                  <a:pt x="64336" y="115378"/>
                </a:lnTo>
                <a:lnTo>
                  <a:pt x="68240" y="115019"/>
                </a:lnTo>
                <a:lnTo>
                  <a:pt x="72113" y="114779"/>
                </a:lnTo>
                <a:lnTo>
                  <a:pt x="77235" y="113350"/>
                </a:lnTo>
                <a:lnTo>
                  <a:pt x="83189" y="111127"/>
                </a:lnTo>
                <a:lnTo>
                  <a:pt x="89699" y="108375"/>
                </a:lnTo>
                <a:lnTo>
                  <a:pt x="95309" y="106540"/>
                </a:lnTo>
                <a:lnTo>
                  <a:pt x="100319" y="105317"/>
                </a:lnTo>
                <a:lnTo>
                  <a:pt x="104929" y="104501"/>
                </a:lnTo>
                <a:lnTo>
                  <a:pt x="111812" y="103958"/>
                </a:lnTo>
                <a:lnTo>
                  <a:pt x="120211" y="103595"/>
                </a:lnTo>
                <a:lnTo>
                  <a:pt x="159869" y="1028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48"/>
          <p:cNvSpPr/>
          <p:nvPr/>
        </p:nvSpPr>
        <p:spPr>
          <a:xfrm>
            <a:off x="3879614" y="2811779"/>
            <a:ext cx="6587" cy="377191"/>
          </a:xfrm>
          <a:custGeom>
            <a:avLst/>
            <a:gdLst/>
            <a:ahLst/>
            <a:cxnLst/>
            <a:rect l="0" t="0" r="0" b="0"/>
            <a:pathLst>
              <a:path w="6587" h="377191">
                <a:moveTo>
                  <a:pt x="6586" y="0"/>
                </a:moveTo>
                <a:lnTo>
                  <a:pt x="6586" y="225581"/>
                </a:lnTo>
                <a:lnTo>
                  <a:pt x="5315" y="241828"/>
                </a:lnTo>
                <a:lnTo>
                  <a:pt x="3199" y="256469"/>
                </a:lnTo>
                <a:lnTo>
                  <a:pt x="518" y="270039"/>
                </a:lnTo>
                <a:lnTo>
                  <a:pt x="0" y="285436"/>
                </a:lnTo>
                <a:lnTo>
                  <a:pt x="925" y="302051"/>
                </a:lnTo>
                <a:lnTo>
                  <a:pt x="4070" y="332365"/>
                </a:lnTo>
                <a:lnTo>
                  <a:pt x="5468" y="350071"/>
                </a:lnTo>
                <a:lnTo>
                  <a:pt x="6089" y="362174"/>
                </a:lnTo>
                <a:lnTo>
                  <a:pt x="6586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49"/>
          <p:cNvSpPr/>
          <p:nvPr/>
        </p:nvSpPr>
        <p:spPr>
          <a:xfrm>
            <a:off x="4013518" y="2823209"/>
            <a:ext cx="180763" cy="285696"/>
          </a:xfrm>
          <a:custGeom>
            <a:avLst/>
            <a:gdLst/>
            <a:ahLst/>
            <a:cxnLst/>
            <a:rect l="0" t="0" r="0" b="0"/>
            <a:pathLst>
              <a:path w="180763" h="285696">
                <a:moveTo>
                  <a:pt x="9841" y="34291"/>
                </a:moveTo>
                <a:lnTo>
                  <a:pt x="9841" y="93581"/>
                </a:lnTo>
                <a:lnTo>
                  <a:pt x="8572" y="99218"/>
                </a:lnTo>
                <a:lnTo>
                  <a:pt x="6455" y="105515"/>
                </a:lnTo>
                <a:lnTo>
                  <a:pt x="3774" y="112254"/>
                </a:lnTo>
                <a:lnTo>
                  <a:pt x="1986" y="118016"/>
                </a:lnTo>
                <a:lnTo>
                  <a:pt x="795" y="123128"/>
                </a:lnTo>
                <a:lnTo>
                  <a:pt x="0" y="127805"/>
                </a:lnTo>
                <a:lnTo>
                  <a:pt x="741" y="138543"/>
                </a:lnTo>
                <a:lnTo>
                  <a:pt x="2505" y="153322"/>
                </a:lnTo>
                <a:lnTo>
                  <a:pt x="4950" y="170795"/>
                </a:lnTo>
                <a:lnTo>
                  <a:pt x="6580" y="184983"/>
                </a:lnTo>
                <a:lnTo>
                  <a:pt x="7668" y="196983"/>
                </a:lnTo>
                <a:lnTo>
                  <a:pt x="8875" y="215818"/>
                </a:lnTo>
                <a:lnTo>
                  <a:pt x="9412" y="228422"/>
                </a:lnTo>
                <a:lnTo>
                  <a:pt x="10825" y="233562"/>
                </a:lnTo>
                <a:lnTo>
                  <a:pt x="13037" y="238258"/>
                </a:lnTo>
                <a:lnTo>
                  <a:pt x="17612" y="246863"/>
                </a:lnTo>
                <a:lnTo>
                  <a:pt x="19645" y="254920"/>
                </a:lnTo>
                <a:lnTo>
                  <a:pt x="21457" y="257577"/>
                </a:lnTo>
                <a:lnTo>
                  <a:pt x="23935" y="259348"/>
                </a:lnTo>
                <a:lnTo>
                  <a:pt x="26857" y="260529"/>
                </a:lnTo>
                <a:lnTo>
                  <a:pt x="28806" y="262586"/>
                </a:lnTo>
                <a:lnTo>
                  <a:pt x="30104" y="265228"/>
                </a:lnTo>
                <a:lnTo>
                  <a:pt x="30970" y="268259"/>
                </a:lnTo>
                <a:lnTo>
                  <a:pt x="35319" y="275013"/>
                </a:lnTo>
                <a:lnTo>
                  <a:pt x="38256" y="278592"/>
                </a:lnTo>
                <a:lnTo>
                  <a:pt x="41485" y="280978"/>
                </a:lnTo>
                <a:lnTo>
                  <a:pt x="44907" y="282569"/>
                </a:lnTo>
                <a:lnTo>
                  <a:pt x="48459" y="283629"/>
                </a:lnTo>
                <a:lnTo>
                  <a:pt x="52096" y="284336"/>
                </a:lnTo>
                <a:lnTo>
                  <a:pt x="55791" y="284808"/>
                </a:lnTo>
                <a:lnTo>
                  <a:pt x="59525" y="285122"/>
                </a:lnTo>
                <a:lnTo>
                  <a:pt x="63283" y="285332"/>
                </a:lnTo>
                <a:lnTo>
                  <a:pt x="70847" y="285564"/>
                </a:lnTo>
                <a:lnTo>
                  <a:pt x="82245" y="285695"/>
                </a:lnTo>
                <a:lnTo>
                  <a:pt x="86051" y="284444"/>
                </a:lnTo>
                <a:lnTo>
                  <a:pt x="89857" y="282339"/>
                </a:lnTo>
                <a:lnTo>
                  <a:pt x="93665" y="279666"/>
                </a:lnTo>
                <a:lnTo>
                  <a:pt x="97474" y="276614"/>
                </a:lnTo>
                <a:lnTo>
                  <a:pt x="101283" y="273310"/>
                </a:lnTo>
                <a:lnTo>
                  <a:pt x="105093" y="269837"/>
                </a:lnTo>
                <a:lnTo>
                  <a:pt x="112712" y="262591"/>
                </a:lnTo>
                <a:lnTo>
                  <a:pt x="116522" y="258881"/>
                </a:lnTo>
                <a:lnTo>
                  <a:pt x="119062" y="255137"/>
                </a:lnTo>
                <a:lnTo>
                  <a:pt x="121884" y="247591"/>
                </a:lnTo>
                <a:lnTo>
                  <a:pt x="126525" y="240004"/>
                </a:lnTo>
                <a:lnTo>
                  <a:pt x="129541" y="236203"/>
                </a:lnTo>
                <a:lnTo>
                  <a:pt x="132821" y="232399"/>
                </a:lnTo>
                <a:lnTo>
                  <a:pt x="136278" y="228593"/>
                </a:lnTo>
                <a:lnTo>
                  <a:pt x="143505" y="220977"/>
                </a:lnTo>
                <a:lnTo>
                  <a:pt x="150951" y="213359"/>
                </a:lnTo>
                <a:lnTo>
                  <a:pt x="154715" y="208279"/>
                </a:lnTo>
                <a:lnTo>
                  <a:pt x="158494" y="202353"/>
                </a:lnTo>
                <a:lnTo>
                  <a:pt x="162283" y="195862"/>
                </a:lnTo>
                <a:lnTo>
                  <a:pt x="164809" y="190265"/>
                </a:lnTo>
                <a:lnTo>
                  <a:pt x="166493" y="185263"/>
                </a:lnTo>
                <a:lnTo>
                  <a:pt x="167616" y="180659"/>
                </a:lnTo>
                <a:lnTo>
                  <a:pt x="169634" y="175050"/>
                </a:lnTo>
                <a:lnTo>
                  <a:pt x="172250" y="168770"/>
                </a:lnTo>
                <a:lnTo>
                  <a:pt x="175264" y="162044"/>
                </a:lnTo>
                <a:lnTo>
                  <a:pt x="177273" y="156289"/>
                </a:lnTo>
                <a:lnTo>
                  <a:pt x="178612" y="151183"/>
                </a:lnTo>
                <a:lnTo>
                  <a:pt x="179505" y="146509"/>
                </a:lnTo>
                <a:lnTo>
                  <a:pt x="180101" y="139583"/>
                </a:lnTo>
                <a:lnTo>
                  <a:pt x="180498" y="131155"/>
                </a:lnTo>
                <a:lnTo>
                  <a:pt x="180762" y="121727"/>
                </a:lnTo>
                <a:lnTo>
                  <a:pt x="179669" y="112901"/>
                </a:lnTo>
                <a:lnTo>
                  <a:pt x="177670" y="104478"/>
                </a:lnTo>
                <a:lnTo>
                  <a:pt x="165336" y="66640"/>
                </a:lnTo>
                <a:lnTo>
                  <a:pt x="161765" y="58397"/>
                </a:lnTo>
                <a:lnTo>
                  <a:pt x="158114" y="51631"/>
                </a:lnTo>
                <a:lnTo>
                  <a:pt x="154410" y="45851"/>
                </a:lnTo>
                <a:lnTo>
                  <a:pt x="150670" y="40728"/>
                </a:lnTo>
                <a:lnTo>
                  <a:pt x="146907" y="36042"/>
                </a:lnTo>
                <a:lnTo>
                  <a:pt x="143129" y="31648"/>
                </a:lnTo>
                <a:lnTo>
                  <a:pt x="136800" y="27449"/>
                </a:lnTo>
                <a:lnTo>
                  <a:pt x="128770" y="23380"/>
                </a:lnTo>
                <a:lnTo>
                  <a:pt x="119608" y="19396"/>
                </a:lnTo>
                <a:lnTo>
                  <a:pt x="109689" y="15471"/>
                </a:lnTo>
                <a:lnTo>
                  <a:pt x="88508" y="7723"/>
                </a:lnTo>
                <a:lnTo>
                  <a:pt x="78796" y="5149"/>
                </a:lnTo>
                <a:lnTo>
                  <a:pt x="69781" y="3433"/>
                </a:lnTo>
                <a:lnTo>
                  <a:pt x="61231" y="2289"/>
                </a:lnTo>
                <a:lnTo>
                  <a:pt x="54262" y="1526"/>
                </a:lnTo>
                <a:lnTo>
                  <a:pt x="48345" y="1017"/>
                </a:lnTo>
                <a:lnTo>
                  <a:pt x="327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50"/>
          <p:cNvSpPr/>
          <p:nvPr/>
        </p:nvSpPr>
        <p:spPr>
          <a:xfrm>
            <a:off x="2045982" y="3463289"/>
            <a:ext cx="22849" cy="240032"/>
          </a:xfrm>
          <a:custGeom>
            <a:avLst/>
            <a:gdLst/>
            <a:ahLst/>
            <a:cxnLst/>
            <a:rect l="0" t="0" r="0" b="0"/>
            <a:pathLst>
              <a:path w="22849" h="240032">
                <a:moveTo>
                  <a:pt x="11418" y="0"/>
                </a:moveTo>
                <a:lnTo>
                  <a:pt x="1576" y="0"/>
                </a:lnTo>
                <a:lnTo>
                  <a:pt x="1047" y="1270"/>
                </a:lnTo>
                <a:lnTo>
                  <a:pt x="458" y="6069"/>
                </a:lnTo>
                <a:lnTo>
                  <a:pt x="197" y="12434"/>
                </a:lnTo>
                <a:lnTo>
                  <a:pt x="50" y="23158"/>
                </a:lnTo>
                <a:lnTo>
                  <a:pt x="0" y="38159"/>
                </a:lnTo>
                <a:lnTo>
                  <a:pt x="1266" y="41950"/>
                </a:lnTo>
                <a:lnTo>
                  <a:pt x="3380" y="45747"/>
                </a:lnTo>
                <a:lnTo>
                  <a:pt x="6059" y="49548"/>
                </a:lnTo>
                <a:lnTo>
                  <a:pt x="7845" y="53352"/>
                </a:lnTo>
                <a:lnTo>
                  <a:pt x="9036" y="57158"/>
                </a:lnTo>
                <a:lnTo>
                  <a:pt x="9830" y="60966"/>
                </a:lnTo>
                <a:lnTo>
                  <a:pt x="10359" y="66044"/>
                </a:lnTo>
                <a:lnTo>
                  <a:pt x="10712" y="71970"/>
                </a:lnTo>
                <a:lnTo>
                  <a:pt x="11104" y="85327"/>
                </a:lnTo>
                <a:lnTo>
                  <a:pt x="11409" y="134214"/>
                </a:lnTo>
                <a:lnTo>
                  <a:pt x="11417" y="196387"/>
                </a:lnTo>
                <a:lnTo>
                  <a:pt x="12687" y="202045"/>
                </a:lnTo>
                <a:lnTo>
                  <a:pt x="14804" y="208357"/>
                </a:lnTo>
                <a:lnTo>
                  <a:pt x="21259" y="224602"/>
                </a:lnTo>
                <a:lnTo>
                  <a:pt x="21788" y="227205"/>
                </a:lnTo>
                <a:lnTo>
                  <a:pt x="22141" y="230210"/>
                </a:lnTo>
                <a:lnTo>
                  <a:pt x="22848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51"/>
          <p:cNvSpPr/>
          <p:nvPr/>
        </p:nvSpPr>
        <p:spPr>
          <a:xfrm>
            <a:off x="2171700" y="3474720"/>
            <a:ext cx="171451" cy="68567"/>
          </a:xfrm>
          <a:custGeom>
            <a:avLst/>
            <a:gdLst/>
            <a:ahLst/>
            <a:cxnLst/>
            <a:rect l="0" t="0" r="0" b="0"/>
            <a:pathLst>
              <a:path w="171451" h="68567">
                <a:moveTo>
                  <a:pt x="0" y="0"/>
                </a:moveTo>
                <a:lnTo>
                  <a:pt x="17027" y="0"/>
                </a:lnTo>
                <a:lnTo>
                  <a:pt x="18971" y="1269"/>
                </a:lnTo>
                <a:lnTo>
                  <a:pt x="20267" y="3386"/>
                </a:lnTo>
                <a:lnTo>
                  <a:pt x="21131" y="6067"/>
                </a:lnTo>
                <a:lnTo>
                  <a:pt x="21707" y="9125"/>
                </a:lnTo>
                <a:lnTo>
                  <a:pt x="22092" y="12433"/>
                </a:lnTo>
                <a:lnTo>
                  <a:pt x="22348" y="15909"/>
                </a:lnTo>
                <a:lnTo>
                  <a:pt x="22518" y="19495"/>
                </a:lnTo>
                <a:lnTo>
                  <a:pt x="22708" y="26868"/>
                </a:lnTo>
                <a:lnTo>
                  <a:pt x="24028" y="29342"/>
                </a:lnTo>
                <a:lnTo>
                  <a:pt x="26179" y="30991"/>
                </a:lnTo>
                <a:lnTo>
                  <a:pt x="28882" y="32091"/>
                </a:lnTo>
                <a:lnTo>
                  <a:pt x="30685" y="34093"/>
                </a:lnTo>
                <a:lnTo>
                  <a:pt x="31886" y="36699"/>
                </a:lnTo>
                <a:lnTo>
                  <a:pt x="33815" y="43938"/>
                </a:lnTo>
                <a:lnTo>
                  <a:pt x="33973" y="45802"/>
                </a:lnTo>
                <a:lnTo>
                  <a:pt x="34079" y="48314"/>
                </a:lnTo>
                <a:lnTo>
                  <a:pt x="34248" y="55404"/>
                </a:lnTo>
                <a:lnTo>
                  <a:pt x="35532" y="57256"/>
                </a:lnTo>
                <a:lnTo>
                  <a:pt x="37658" y="59761"/>
                </a:lnTo>
                <a:lnTo>
                  <a:pt x="45248" y="68063"/>
                </a:lnTo>
                <a:lnTo>
                  <a:pt x="48897" y="68350"/>
                </a:lnTo>
                <a:lnTo>
                  <a:pt x="51648" y="68427"/>
                </a:lnTo>
                <a:lnTo>
                  <a:pt x="82417" y="68566"/>
                </a:lnTo>
                <a:lnTo>
                  <a:pt x="87964" y="67301"/>
                </a:lnTo>
                <a:lnTo>
                  <a:pt x="94203" y="65187"/>
                </a:lnTo>
                <a:lnTo>
                  <a:pt x="100902" y="62507"/>
                </a:lnTo>
                <a:lnTo>
                  <a:pt x="106638" y="60721"/>
                </a:lnTo>
                <a:lnTo>
                  <a:pt x="111732" y="59531"/>
                </a:lnTo>
                <a:lnTo>
                  <a:pt x="116398" y="58737"/>
                </a:lnTo>
                <a:lnTo>
                  <a:pt x="120778" y="58208"/>
                </a:lnTo>
                <a:lnTo>
                  <a:pt x="124969" y="57855"/>
                </a:lnTo>
                <a:lnTo>
                  <a:pt x="129032" y="57620"/>
                </a:lnTo>
                <a:lnTo>
                  <a:pt x="133012" y="56193"/>
                </a:lnTo>
                <a:lnTo>
                  <a:pt x="136934" y="53972"/>
                </a:lnTo>
                <a:lnTo>
                  <a:pt x="140819" y="51221"/>
                </a:lnTo>
                <a:lnTo>
                  <a:pt x="144679" y="49387"/>
                </a:lnTo>
                <a:lnTo>
                  <a:pt x="148523" y="48164"/>
                </a:lnTo>
                <a:lnTo>
                  <a:pt x="171450" y="457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52"/>
          <p:cNvSpPr/>
          <p:nvPr/>
        </p:nvSpPr>
        <p:spPr>
          <a:xfrm>
            <a:off x="2320290" y="3440429"/>
            <a:ext cx="11431" cy="251461"/>
          </a:xfrm>
          <a:custGeom>
            <a:avLst/>
            <a:gdLst/>
            <a:ahLst/>
            <a:cxnLst/>
            <a:rect l="0" t="0" r="0" b="0"/>
            <a:pathLst>
              <a:path w="11431" h="251461">
                <a:moveTo>
                  <a:pt x="0" y="0"/>
                </a:moveTo>
                <a:lnTo>
                  <a:pt x="0" y="82655"/>
                </a:lnTo>
                <a:lnTo>
                  <a:pt x="1270" y="110984"/>
                </a:lnTo>
                <a:lnTo>
                  <a:pt x="3386" y="136219"/>
                </a:lnTo>
                <a:lnTo>
                  <a:pt x="7855" y="176112"/>
                </a:lnTo>
                <a:lnTo>
                  <a:pt x="9841" y="198076"/>
                </a:lnTo>
                <a:lnTo>
                  <a:pt x="10370" y="206980"/>
                </a:lnTo>
                <a:lnTo>
                  <a:pt x="10959" y="223648"/>
                </a:lnTo>
                <a:lnTo>
                  <a:pt x="11430" y="2514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53"/>
          <p:cNvSpPr/>
          <p:nvPr/>
        </p:nvSpPr>
        <p:spPr>
          <a:xfrm>
            <a:off x="2423299" y="3440429"/>
            <a:ext cx="147881" cy="215408"/>
          </a:xfrm>
          <a:custGeom>
            <a:avLst/>
            <a:gdLst/>
            <a:ahLst/>
            <a:cxnLst/>
            <a:rect l="0" t="0" r="0" b="0"/>
            <a:pathLst>
              <a:path w="147881" h="215408">
                <a:moveTo>
                  <a:pt x="11290" y="57150"/>
                </a:moveTo>
                <a:lnTo>
                  <a:pt x="11290" y="82901"/>
                </a:lnTo>
                <a:lnTo>
                  <a:pt x="10021" y="87017"/>
                </a:lnTo>
                <a:lnTo>
                  <a:pt x="7904" y="91032"/>
                </a:lnTo>
                <a:lnTo>
                  <a:pt x="5223" y="94978"/>
                </a:lnTo>
                <a:lnTo>
                  <a:pt x="3435" y="100149"/>
                </a:lnTo>
                <a:lnTo>
                  <a:pt x="2244" y="106136"/>
                </a:lnTo>
                <a:lnTo>
                  <a:pt x="1449" y="112668"/>
                </a:lnTo>
                <a:lnTo>
                  <a:pt x="920" y="119562"/>
                </a:lnTo>
                <a:lnTo>
                  <a:pt x="567" y="126698"/>
                </a:lnTo>
                <a:lnTo>
                  <a:pt x="174" y="141401"/>
                </a:lnTo>
                <a:lnTo>
                  <a:pt x="0" y="156402"/>
                </a:lnTo>
                <a:lnTo>
                  <a:pt x="1224" y="163958"/>
                </a:lnTo>
                <a:lnTo>
                  <a:pt x="3309" y="171536"/>
                </a:lnTo>
                <a:lnTo>
                  <a:pt x="9714" y="189812"/>
                </a:lnTo>
                <a:lnTo>
                  <a:pt x="13977" y="195698"/>
                </a:lnTo>
                <a:lnTo>
                  <a:pt x="16891" y="199045"/>
                </a:lnTo>
                <a:lnTo>
                  <a:pt x="20104" y="201277"/>
                </a:lnTo>
                <a:lnTo>
                  <a:pt x="23516" y="202765"/>
                </a:lnTo>
                <a:lnTo>
                  <a:pt x="27061" y="203757"/>
                </a:lnTo>
                <a:lnTo>
                  <a:pt x="31964" y="205688"/>
                </a:lnTo>
                <a:lnTo>
                  <a:pt x="37773" y="208245"/>
                </a:lnTo>
                <a:lnTo>
                  <a:pt x="44186" y="211220"/>
                </a:lnTo>
                <a:lnTo>
                  <a:pt x="49731" y="213204"/>
                </a:lnTo>
                <a:lnTo>
                  <a:pt x="54697" y="214526"/>
                </a:lnTo>
                <a:lnTo>
                  <a:pt x="59278" y="215407"/>
                </a:lnTo>
                <a:lnTo>
                  <a:pt x="62333" y="214725"/>
                </a:lnTo>
                <a:lnTo>
                  <a:pt x="64368" y="213000"/>
                </a:lnTo>
                <a:lnTo>
                  <a:pt x="65726" y="210580"/>
                </a:lnTo>
                <a:lnTo>
                  <a:pt x="67901" y="208967"/>
                </a:lnTo>
                <a:lnTo>
                  <a:pt x="70621" y="207892"/>
                </a:lnTo>
                <a:lnTo>
                  <a:pt x="73704" y="207174"/>
                </a:lnTo>
                <a:lnTo>
                  <a:pt x="77030" y="205427"/>
                </a:lnTo>
                <a:lnTo>
                  <a:pt x="80516" y="202991"/>
                </a:lnTo>
                <a:lnTo>
                  <a:pt x="84111" y="200098"/>
                </a:lnTo>
                <a:lnTo>
                  <a:pt x="87778" y="195628"/>
                </a:lnTo>
                <a:lnTo>
                  <a:pt x="91492" y="190109"/>
                </a:lnTo>
                <a:lnTo>
                  <a:pt x="95238" y="183890"/>
                </a:lnTo>
                <a:lnTo>
                  <a:pt x="99006" y="177203"/>
                </a:lnTo>
                <a:lnTo>
                  <a:pt x="106578" y="163000"/>
                </a:lnTo>
                <a:lnTo>
                  <a:pt x="124050" y="128589"/>
                </a:lnTo>
                <a:lnTo>
                  <a:pt x="128373" y="118746"/>
                </a:lnTo>
                <a:lnTo>
                  <a:pt x="131256" y="110914"/>
                </a:lnTo>
                <a:lnTo>
                  <a:pt x="133177" y="104423"/>
                </a:lnTo>
                <a:lnTo>
                  <a:pt x="135728" y="98825"/>
                </a:lnTo>
                <a:lnTo>
                  <a:pt x="138699" y="93824"/>
                </a:lnTo>
                <a:lnTo>
                  <a:pt x="141950" y="89219"/>
                </a:lnTo>
                <a:lnTo>
                  <a:pt x="144116" y="83610"/>
                </a:lnTo>
                <a:lnTo>
                  <a:pt x="145561" y="77330"/>
                </a:lnTo>
                <a:lnTo>
                  <a:pt x="146524" y="70603"/>
                </a:lnTo>
                <a:lnTo>
                  <a:pt x="147166" y="64849"/>
                </a:lnTo>
                <a:lnTo>
                  <a:pt x="147595" y="59743"/>
                </a:lnTo>
                <a:lnTo>
                  <a:pt x="147880" y="55069"/>
                </a:lnTo>
                <a:lnTo>
                  <a:pt x="146800" y="50683"/>
                </a:lnTo>
                <a:lnTo>
                  <a:pt x="144810" y="46489"/>
                </a:lnTo>
                <a:lnTo>
                  <a:pt x="142214" y="42422"/>
                </a:lnTo>
                <a:lnTo>
                  <a:pt x="140483" y="38441"/>
                </a:lnTo>
                <a:lnTo>
                  <a:pt x="139329" y="34518"/>
                </a:lnTo>
                <a:lnTo>
                  <a:pt x="138559" y="30632"/>
                </a:lnTo>
                <a:lnTo>
                  <a:pt x="136776" y="26772"/>
                </a:lnTo>
                <a:lnTo>
                  <a:pt x="134318" y="22928"/>
                </a:lnTo>
                <a:lnTo>
                  <a:pt x="131409" y="19096"/>
                </a:lnTo>
                <a:lnTo>
                  <a:pt x="128199" y="16540"/>
                </a:lnTo>
                <a:lnTo>
                  <a:pt x="124790" y="14837"/>
                </a:lnTo>
                <a:lnTo>
                  <a:pt x="121247" y="13702"/>
                </a:lnTo>
                <a:lnTo>
                  <a:pt x="117615" y="12945"/>
                </a:lnTo>
                <a:lnTo>
                  <a:pt x="113923" y="12440"/>
                </a:lnTo>
                <a:lnTo>
                  <a:pt x="110192" y="12103"/>
                </a:lnTo>
                <a:lnTo>
                  <a:pt x="105165" y="10609"/>
                </a:lnTo>
                <a:lnTo>
                  <a:pt x="99274" y="8343"/>
                </a:lnTo>
                <a:lnTo>
                  <a:pt x="3415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54"/>
          <p:cNvSpPr/>
          <p:nvPr/>
        </p:nvSpPr>
        <p:spPr>
          <a:xfrm>
            <a:off x="2640846" y="3314700"/>
            <a:ext cx="66435" cy="434340"/>
          </a:xfrm>
          <a:custGeom>
            <a:avLst/>
            <a:gdLst/>
            <a:ahLst/>
            <a:cxnLst/>
            <a:rect l="0" t="0" r="0" b="0"/>
            <a:pathLst>
              <a:path w="66435" h="434340">
                <a:moveTo>
                  <a:pt x="45204" y="0"/>
                </a:moveTo>
                <a:lnTo>
                  <a:pt x="45204" y="12135"/>
                </a:lnTo>
                <a:lnTo>
                  <a:pt x="46474" y="18250"/>
                </a:lnTo>
                <a:lnTo>
                  <a:pt x="48590" y="24867"/>
                </a:lnTo>
                <a:lnTo>
                  <a:pt x="51271" y="31817"/>
                </a:lnTo>
                <a:lnTo>
                  <a:pt x="53059" y="38991"/>
                </a:lnTo>
                <a:lnTo>
                  <a:pt x="54250" y="46314"/>
                </a:lnTo>
                <a:lnTo>
                  <a:pt x="55045" y="53736"/>
                </a:lnTo>
                <a:lnTo>
                  <a:pt x="55927" y="65369"/>
                </a:lnTo>
                <a:lnTo>
                  <a:pt x="56163" y="70249"/>
                </a:lnTo>
                <a:lnTo>
                  <a:pt x="57590" y="77313"/>
                </a:lnTo>
                <a:lnTo>
                  <a:pt x="59811" y="85831"/>
                </a:lnTo>
                <a:lnTo>
                  <a:pt x="62562" y="95321"/>
                </a:lnTo>
                <a:lnTo>
                  <a:pt x="64396" y="104187"/>
                </a:lnTo>
                <a:lnTo>
                  <a:pt x="65618" y="112638"/>
                </a:lnTo>
                <a:lnTo>
                  <a:pt x="66434" y="120812"/>
                </a:lnTo>
                <a:lnTo>
                  <a:pt x="65707" y="128801"/>
                </a:lnTo>
                <a:lnTo>
                  <a:pt x="63952" y="136667"/>
                </a:lnTo>
                <a:lnTo>
                  <a:pt x="52011" y="173610"/>
                </a:lnTo>
                <a:lnTo>
                  <a:pt x="49742" y="183050"/>
                </a:lnTo>
                <a:lnTo>
                  <a:pt x="48229" y="191883"/>
                </a:lnTo>
                <a:lnTo>
                  <a:pt x="47221" y="200312"/>
                </a:lnTo>
                <a:lnTo>
                  <a:pt x="45278" y="208471"/>
                </a:lnTo>
                <a:lnTo>
                  <a:pt x="42714" y="216451"/>
                </a:lnTo>
                <a:lnTo>
                  <a:pt x="39734" y="224310"/>
                </a:lnTo>
                <a:lnTo>
                  <a:pt x="37747" y="233360"/>
                </a:lnTo>
                <a:lnTo>
                  <a:pt x="36422" y="243203"/>
                </a:lnTo>
                <a:lnTo>
                  <a:pt x="35539" y="253575"/>
                </a:lnTo>
                <a:lnTo>
                  <a:pt x="33681" y="263030"/>
                </a:lnTo>
                <a:lnTo>
                  <a:pt x="31172" y="271873"/>
                </a:lnTo>
                <a:lnTo>
                  <a:pt x="28229" y="280309"/>
                </a:lnTo>
                <a:lnTo>
                  <a:pt x="26267" y="288472"/>
                </a:lnTo>
                <a:lnTo>
                  <a:pt x="24959" y="296455"/>
                </a:lnTo>
                <a:lnTo>
                  <a:pt x="24088" y="304316"/>
                </a:lnTo>
                <a:lnTo>
                  <a:pt x="22236" y="310827"/>
                </a:lnTo>
                <a:lnTo>
                  <a:pt x="19732" y="316438"/>
                </a:lnTo>
                <a:lnTo>
                  <a:pt x="16792" y="321448"/>
                </a:lnTo>
                <a:lnTo>
                  <a:pt x="14833" y="327329"/>
                </a:lnTo>
                <a:lnTo>
                  <a:pt x="13526" y="333789"/>
                </a:lnTo>
                <a:lnTo>
                  <a:pt x="12655" y="340636"/>
                </a:lnTo>
                <a:lnTo>
                  <a:pt x="10805" y="350280"/>
                </a:lnTo>
                <a:lnTo>
                  <a:pt x="5362" y="374543"/>
                </a:lnTo>
                <a:lnTo>
                  <a:pt x="3403" y="384315"/>
                </a:lnTo>
                <a:lnTo>
                  <a:pt x="2096" y="392100"/>
                </a:lnTo>
                <a:lnTo>
                  <a:pt x="645" y="404136"/>
                </a:lnTo>
                <a:lnTo>
                  <a:pt x="0" y="413719"/>
                </a:lnTo>
                <a:lnTo>
                  <a:pt x="1098" y="416783"/>
                </a:lnTo>
                <a:lnTo>
                  <a:pt x="3100" y="418825"/>
                </a:lnTo>
                <a:lnTo>
                  <a:pt x="10914" y="4343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55"/>
          <p:cNvSpPr/>
          <p:nvPr/>
        </p:nvSpPr>
        <p:spPr>
          <a:xfrm>
            <a:off x="2766060" y="3429708"/>
            <a:ext cx="297180" cy="182169"/>
          </a:xfrm>
          <a:custGeom>
            <a:avLst/>
            <a:gdLst/>
            <a:ahLst/>
            <a:cxnLst/>
            <a:rect l="0" t="0" r="0" b="0"/>
            <a:pathLst>
              <a:path w="297180" h="182169">
                <a:moveTo>
                  <a:pt x="0" y="79301"/>
                </a:moveTo>
                <a:lnTo>
                  <a:pt x="44324" y="34977"/>
                </a:lnTo>
                <a:lnTo>
                  <a:pt x="52409" y="29432"/>
                </a:lnTo>
                <a:lnTo>
                  <a:pt x="61610" y="24465"/>
                </a:lnTo>
                <a:lnTo>
                  <a:pt x="71553" y="19884"/>
                </a:lnTo>
                <a:lnTo>
                  <a:pt x="79452" y="15560"/>
                </a:lnTo>
                <a:lnTo>
                  <a:pt x="85988" y="11407"/>
                </a:lnTo>
                <a:lnTo>
                  <a:pt x="91615" y="7369"/>
                </a:lnTo>
                <a:lnTo>
                  <a:pt x="96636" y="4676"/>
                </a:lnTo>
                <a:lnTo>
                  <a:pt x="105603" y="1685"/>
                </a:lnTo>
                <a:lnTo>
                  <a:pt x="111042" y="887"/>
                </a:lnTo>
                <a:lnTo>
                  <a:pt x="117208" y="355"/>
                </a:lnTo>
                <a:lnTo>
                  <a:pt x="123858" y="0"/>
                </a:lnTo>
                <a:lnTo>
                  <a:pt x="129562" y="1034"/>
                </a:lnTo>
                <a:lnTo>
                  <a:pt x="134635" y="2993"/>
                </a:lnTo>
                <a:lnTo>
                  <a:pt x="145833" y="9195"/>
                </a:lnTo>
                <a:lnTo>
                  <a:pt x="146752" y="10974"/>
                </a:lnTo>
                <a:lnTo>
                  <a:pt x="147773" y="16337"/>
                </a:lnTo>
                <a:lnTo>
                  <a:pt x="149315" y="19545"/>
                </a:lnTo>
                <a:lnTo>
                  <a:pt x="151613" y="22954"/>
                </a:lnTo>
                <a:lnTo>
                  <a:pt x="154415" y="26496"/>
                </a:lnTo>
                <a:lnTo>
                  <a:pt x="156283" y="31398"/>
                </a:lnTo>
                <a:lnTo>
                  <a:pt x="157529" y="37206"/>
                </a:lnTo>
                <a:lnTo>
                  <a:pt x="158359" y="43618"/>
                </a:lnTo>
                <a:lnTo>
                  <a:pt x="157643" y="49162"/>
                </a:lnTo>
                <a:lnTo>
                  <a:pt x="155895" y="54129"/>
                </a:lnTo>
                <a:lnTo>
                  <a:pt x="153460" y="58710"/>
                </a:lnTo>
                <a:lnTo>
                  <a:pt x="151836" y="64304"/>
                </a:lnTo>
                <a:lnTo>
                  <a:pt x="150754" y="70573"/>
                </a:lnTo>
                <a:lnTo>
                  <a:pt x="150033" y="77293"/>
                </a:lnTo>
                <a:lnTo>
                  <a:pt x="148282" y="83042"/>
                </a:lnTo>
                <a:lnTo>
                  <a:pt x="145844" y="88145"/>
                </a:lnTo>
                <a:lnTo>
                  <a:pt x="142949" y="92817"/>
                </a:lnTo>
                <a:lnTo>
                  <a:pt x="139750" y="97202"/>
                </a:lnTo>
                <a:lnTo>
                  <a:pt x="136346" y="101395"/>
                </a:lnTo>
                <a:lnTo>
                  <a:pt x="132807" y="105461"/>
                </a:lnTo>
                <a:lnTo>
                  <a:pt x="127908" y="110711"/>
                </a:lnTo>
                <a:lnTo>
                  <a:pt x="105181" y="134001"/>
                </a:lnTo>
                <a:lnTo>
                  <a:pt x="70329" y="168992"/>
                </a:lnTo>
                <a:lnTo>
                  <a:pt x="68476" y="169575"/>
                </a:lnTo>
                <a:lnTo>
                  <a:pt x="62340" y="170396"/>
                </a:lnTo>
                <a:lnTo>
                  <a:pt x="64960" y="170588"/>
                </a:lnTo>
                <a:lnTo>
                  <a:pt x="66166" y="171909"/>
                </a:lnTo>
                <a:lnTo>
                  <a:pt x="66971" y="174060"/>
                </a:lnTo>
                <a:lnTo>
                  <a:pt x="67507" y="176764"/>
                </a:lnTo>
                <a:lnTo>
                  <a:pt x="69134" y="178566"/>
                </a:lnTo>
                <a:lnTo>
                  <a:pt x="71490" y="179768"/>
                </a:lnTo>
                <a:lnTo>
                  <a:pt x="77493" y="181103"/>
                </a:lnTo>
                <a:lnTo>
                  <a:pt x="86743" y="181855"/>
                </a:lnTo>
                <a:lnTo>
                  <a:pt x="93858" y="182078"/>
                </a:lnTo>
                <a:lnTo>
                  <a:pt x="140172" y="182168"/>
                </a:lnTo>
                <a:lnTo>
                  <a:pt x="144248" y="180899"/>
                </a:lnTo>
                <a:lnTo>
                  <a:pt x="152163" y="176103"/>
                </a:lnTo>
                <a:lnTo>
                  <a:pt x="158592" y="174315"/>
                </a:lnTo>
                <a:lnTo>
                  <a:pt x="166688" y="173124"/>
                </a:lnTo>
                <a:lnTo>
                  <a:pt x="175895" y="172330"/>
                </a:lnTo>
                <a:lnTo>
                  <a:pt x="184573" y="170530"/>
                </a:lnTo>
                <a:lnTo>
                  <a:pt x="192899" y="168061"/>
                </a:lnTo>
                <a:lnTo>
                  <a:pt x="200989" y="165144"/>
                </a:lnTo>
                <a:lnTo>
                  <a:pt x="207652" y="163200"/>
                </a:lnTo>
                <a:lnTo>
                  <a:pt x="213365" y="161904"/>
                </a:lnTo>
                <a:lnTo>
                  <a:pt x="218443" y="161040"/>
                </a:lnTo>
                <a:lnTo>
                  <a:pt x="227472" y="160079"/>
                </a:lnTo>
                <a:lnTo>
                  <a:pt x="231658" y="159824"/>
                </a:lnTo>
                <a:lnTo>
                  <a:pt x="246469" y="159539"/>
                </a:lnTo>
                <a:lnTo>
                  <a:pt x="297179" y="159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56"/>
          <p:cNvSpPr/>
          <p:nvPr/>
        </p:nvSpPr>
        <p:spPr>
          <a:xfrm>
            <a:off x="2434589" y="3451859"/>
            <a:ext cx="80012" cy="68581"/>
          </a:xfrm>
          <a:custGeom>
            <a:avLst/>
            <a:gdLst/>
            <a:ahLst/>
            <a:cxnLst/>
            <a:rect l="0" t="0" r="0" b="0"/>
            <a:pathLst>
              <a:path w="80012" h="68581">
                <a:moveTo>
                  <a:pt x="80011" y="0"/>
                </a:moveTo>
                <a:lnTo>
                  <a:pt x="73943" y="0"/>
                </a:lnTo>
                <a:lnTo>
                  <a:pt x="72155" y="1270"/>
                </a:lnTo>
                <a:lnTo>
                  <a:pt x="70964" y="3387"/>
                </a:lnTo>
                <a:lnTo>
                  <a:pt x="70169" y="6069"/>
                </a:lnTo>
                <a:lnTo>
                  <a:pt x="68370" y="7856"/>
                </a:lnTo>
                <a:lnTo>
                  <a:pt x="65900" y="9047"/>
                </a:lnTo>
                <a:lnTo>
                  <a:pt x="62984" y="9842"/>
                </a:lnTo>
                <a:lnTo>
                  <a:pt x="59769" y="11641"/>
                </a:lnTo>
                <a:lnTo>
                  <a:pt x="56356" y="14111"/>
                </a:lnTo>
                <a:lnTo>
                  <a:pt x="52811" y="17028"/>
                </a:lnTo>
                <a:lnTo>
                  <a:pt x="49178" y="20242"/>
                </a:lnTo>
                <a:lnTo>
                  <a:pt x="36502" y="32190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57"/>
          <p:cNvSpPr/>
          <p:nvPr/>
        </p:nvSpPr>
        <p:spPr>
          <a:xfrm>
            <a:off x="3200400" y="3406139"/>
            <a:ext cx="125730" cy="11432"/>
          </a:xfrm>
          <a:custGeom>
            <a:avLst/>
            <a:gdLst/>
            <a:ahLst/>
            <a:cxnLst/>
            <a:rect l="0" t="0" r="0" b="0"/>
            <a:pathLst>
              <a:path w="125730" h="11432">
                <a:moveTo>
                  <a:pt x="0" y="11431"/>
                </a:moveTo>
                <a:lnTo>
                  <a:pt x="12135" y="5363"/>
                </a:lnTo>
                <a:lnTo>
                  <a:pt x="16980" y="3575"/>
                </a:lnTo>
                <a:lnTo>
                  <a:pt x="21480" y="2383"/>
                </a:lnTo>
                <a:lnTo>
                  <a:pt x="25750" y="1589"/>
                </a:lnTo>
                <a:lnTo>
                  <a:pt x="31136" y="1060"/>
                </a:lnTo>
                <a:lnTo>
                  <a:pt x="37267" y="706"/>
                </a:lnTo>
                <a:lnTo>
                  <a:pt x="43895" y="471"/>
                </a:lnTo>
                <a:lnTo>
                  <a:pt x="61419" y="210"/>
                </a:lnTo>
                <a:lnTo>
                  <a:pt x="1257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58"/>
          <p:cNvSpPr/>
          <p:nvPr/>
        </p:nvSpPr>
        <p:spPr>
          <a:xfrm>
            <a:off x="3223260" y="3474720"/>
            <a:ext cx="137161" cy="34290"/>
          </a:xfrm>
          <a:custGeom>
            <a:avLst/>
            <a:gdLst/>
            <a:ahLst/>
            <a:cxnLst/>
            <a:rect l="0" t="0" r="0" b="0"/>
            <a:pathLst>
              <a:path w="137161" h="34290">
                <a:moveTo>
                  <a:pt x="0" y="34289"/>
                </a:moveTo>
                <a:lnTo>
                  <a:pt x="12135" y="28222"/>
                </a:lnTo>
                <a:lnTo>
                  <a:pt x="16980" y="26434"/>
                </a:lnTo>
                <a:lnTo>
                  <a:pt x="21480" y="25243"/>
                </a:lnTo>
                <a:lnTo>
                  <a:pt x="25750" y="24448"/>
                </a:lnTo>
                <a:lnTo>
                  <a:pt x="29866" y="23919"/>
                </a:lnTo>
                <a:lnTo>
                  <a:pt x="33881" y="23566"/>
                </a:lnTo>
                <a:lnTo>
                  <a:pt x="37827" y="23330"/>
                </a:lnTo>
                <a:lnTo>
                  <a:pt x="44268" y="21903"/>
                </a:lnTo>
                <a:lnTo>
                  <a:pt x="52372" y="19682"/>
                </a:lnTo>
                <a:lnTo>
                  <a:pt x="61584" y="16931"/>
                </a:lnTo>
                <a:lnTo>
                  <a:pt x="68996" y="15097"/>
                </a:lnTo>
                <a:lnTo>
                  <a:pt x="75208" y="13875"/>
                </a:lnTo>
                <a:lnTo>
                  <a:pt x="80618" y="13059"/>
                </a:lnTo>
                <a:lnTo>
                  <a:pt x="85495" y="12516"/>
                </a:lnTo>
                <a:lnTo>
                  <a:pt x="90017" y="12154"/>
                </a:lnTo>
                <a:lnTo>
                  <a:pt x="94301" y="11912"/>
                </a:lnTo>
                <a:lnTo>
                  <a:pt x="102448" y="11644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59"/>
          <p:cNvSpPr/>
          <p:nvPr/>
        </p:nvSpPr>
        <p:spPr>
          <a:xfrm>
            <a:off x="3429000" y="3282040"/>
            <a:ext cx="228496" cy="272690"/>
          </a:xfrm>
          <a:custGeom>
            <a:avLst/>
            <a:gdLst/>
            <a:ahLst/>
            <a:cxnLst/>
            <a:rect l="0" t="0" r="0" b="0"/>
            <a:pathLst>
              <a:path w="228496" h="272690">
                <a:moveTo>
                  <a:pt x="0" y="9799"/>
                </a:moveTo>
                <a:lnTo>
                  <a:pt x="6067" y="9799"/>
                </a:lnTo>
                <a:lnTo>
                  <a:pt x="7855" y="11069"/>
                </a:lnTo>
                <a:lnTo>
                  <a:pt x="9046" y="13186"/>
                </a:lnTo>
                <a:lnTo>
                  <a:pt x="10959" y="19641"/>
                </a:lnTo>
                <a:lnTo>
                  <a:pt x="11116" y="23980"/>
                </a:lnTo>
                <a:lnTo>
                  <a:pt x="11290" y="38962"/>
                </a:lnTo>
                <a:lnTo>
                  <a:pt x="10067" y="45751"/>
                </a:lnTo>
                <a:lnTo>
                  <a:pt x="7981" y="51547"/>
                </a:lnTo>
                <a:lnTo>
                  <a:pt x="1576" y="63907"/>
                </a:lnTo>
                <a:lnTo>
                  <a:pt x="2321" y="66191"/>
                </a:lnTo>
                <a:lnTo>
                  <a:pt x="6535" y="72116"/>
                </a:lnTo>
                <a:lnTo>
                  <a:pt x="8166" y="75474"/>
                </a:lnTo>
                <a:lnTo>
                  <a:pt x="9979" y="82591"/>
                </a:lnTo>
                <a:lnTo>
                  <a:pt x="11418" y="89754"/>
                </a:lnTo>
                <a:lnTo>
                  <a:pt x="11429" y="79963"/>
                </a:lnTo>
                <a:lnTo>
                  <a:pt x="5362" y="72781"/>
                </a:lnTo>
                <a:lnTo>
                  <a:pt x="3574" y="69567"/>
                </a:lnTo>
                <a:lnTo>
                  <a:pt x="1589" y="62610"/>
                </a:lnTo>
                <a:lnTo>
                  <a:pt x="706" y="55284"/>
                </a:lnTo>
                <a:lnTo>
                  <a:pt x="313" y="47795"/>
                </a:lnTo>
                <a:lnTo>
                  <a:pt x="41" y="34903"/>
                </a:lnTo>
                <a:lnTo>
                  <a:pt x="1297" y="34156"/>
                </a:lnTo>
                <a:lnTo>
                  <a:pt x="6080" y="33324"/>
                </a:lnTo>
                <a:lnTo>
                  <a:pt x="12439" y="32955"/>
                </a:lnTo>
                <a:lnTo>
                  <a:pt x="15912" y="32856"/>
                </a:lnTo>
                <a:lnTo>
                  <a:pt x="18228" y="31521"/>
                </a:lnTo>
                <a:lnTo>
                  <a:pt x="19772" y="29360"/>
                </a:lnTo>
                <a:lnTo>
                  <a:pt x="20801" y="26650"/>
                </a:lnTo>
                <a:lnTo>
                  <a:pt x="22757" y="24843"/>
                </a:lnTo>
                <a:lnTo>
                  <a:pt x="25332" y="23639"/>
                </a:lnTo>
                <a:lnTo>
                  <a:pt x="28318" y="22836"/>
                </a:lnTo>
                <a:lnTo>
                  <a:pt x="34118" y="22300"/>
                </a:lnTo>
                <a:lnTo>
                  <a:pt x="41795" y="21943"/>
                </a:lnTo>
                <a:lnTo>
                  <a:pt x="60485" y="21547"/>
                </a:lnTo>
                <a:lnTo>
                  <a:pt x="102603" y="21271"/>
                </a:lnTo>
                <a:lnTo>
                  <a:pt x="109042" y="19987"/>
                </a:lnTo>
                <a:lnTo>
                  <a:pt x="115875" y="17861"/>
                </a:lnTo>
                <a:lnTo>
                  <a:pt x="122970" y="15174"/>
                </a:lnTo>
                <a:lnTo>
                  <a:pt x="128970" y="13382"/>
                </a:lnTo>
                <a:lnTo>
                  <a:pt x="134240" y="12188"/>
                </a:lnTo>
                <a:lnTo>
                  <a:pt x="139023" y="11392"/>
                </a:lnTo>
                <a:lnTo>
                  <a:pt x="144752" y="10861"/>
                </a:lnTo>
                <a:lnTo>
                  <a:pt x="151111" y="10507"/>
                </a:lnTo>
                <a:lnTo>
                  <a:pt x="157891" y="10271"/>
                </a:lnTo>
                <a:lnTo>
                  <a:pt x="164950" y="8844"/>
                </a:lnTo>
                <a:lnTo>
                  <a:pt x="172197" y="6622"/>
                </a:lnTo>
                <a:lnTo>
                  <a:pt x="179568" y="3872"/>
                </a:lnTo>
                <a:lnTo>
                  <a:pt x="185752" y="2038"/>
                </a:lnTo>
                <a:lnTo>
                  <a:pt x="191144" y="815"/>
                </a:lnTo>
                <a:lnTo>
                  <a:pt x="196009" y="0"/>
                </a:lnTo>
                <a:lnTo>
                  <a:pt x="201793" y="726"/>
                </a:lnTo>
                <a:lnTo>
                  <a:pt x="208188" y="2481"/>
                </a:lnTo>
                <a:lnTo>
                  <a:pt x="224568" y="8354"/>
                </a:lnTo>
                <a:lnTo>
                  <a:pt x="225912" y="10106"/>
                </a:lnTo>
                <a:lnTo>
                  <a:pt x="226808" y="12544"/>
                </a:lnTo>
                <a:lnTo>
                  <a:pt x="227803" y="19909"/>
                </a:lnTo>
                <a:lnTo>
                  <a:pt x="228069" y="25429"/>
                </a:lnTo>
                <a:lnTo>
                  <a:pt x="228442" y="41947"/>
                </a:lnTo>
                <a:lnTo>
                  <a:pt x="228495" y="46471"/>
                </a:lnTo>
                <a:lnTo>
                  <a:pt x="227260" y="52027"/>
                </a:lnTo>
                <a:lnTo>
                  <a:pt x="225166" y="58272"/>
                </a:lnTo>
                <a:lnTo>
                  <a:pt x="222501" y="64974"/>
                </a:lnTo>
                <a:lnTo>
                  <a:pt x="219454" y="70713"/>
                </a:lnTo>
                <a:lnTo>
                  <a:pt x="216152" y="75808"/>
                </a:lnTo>
                <a:lnTo>
                  <a:pt x="212681" y="80475"/>
                </a:lnTo>
                <a:lnTo>
                  <a:pt x="207828" y="91207"/>
                </a:lnTo>
                <a:lnTo>
                  <a:pt x="202052" y="105981"/>
                </a:lnTo>
                <a:lnTo>
                  <a:pt x="195661" y="123450"/>
                </a:lnTo>
                <a:lnTo>
                  <a:pt x="191400" y="136367"/>
                </a:lnTo>
                <a:lnTo>
                  <a:pt x="188560" y="146248"/>
                </a:lnTo>
                <a:lnTo>
                  <a:pt x="186667" y="154105"/>
                </a:lnTo>
                <a:lnTo>
                  <a:pt x="184134" y="161883"/>
                </a:lnTo>
                <a:lnTo>
                  <a:pt x="181176" y="169609"/>
                </a:lnTo>
                <a:lnTo>
                  <a:pt x="177934" y="177299"/>
                </a:lnTo>
                <a:lnTo>
                  <a:pt x="174502" y="184966"/>
                </a:lnTo>
                <a:lnTo>
                  <a:pt x="167303" y="200258"/>
                </a:lnTo>
                <a:lnTo>
                  <a:pt x="164875" y="206622"/>
                </a:lnTo>
                <a:lnTo>
                  <a:pt x="163257" y="212134"/>
                </a:lnTo>
                <a:lnTo>
                  <a:pt x="162178" y="217079"/>
                </a:lnTo>
                <a:lnTo>
                  <a:pt x="160188" y="222916"/>
                </a:lnTo>
                <a:lnTo>
                  <a:pt x="157592" y="229347"/>
                </a:lnTo>
                <a:lnTo>
                  <a:pt x="150368" y="245783"/>
                </a:lnTo>
                <a:lnTo>
                  <a:pt x="149775" y="249672"/>
                </a:lnTo>
                <a:lnTo>
                  <a:pt x="149380" y="254804"/>
                </a:lnTo>
                <a:lnTo>
                  <a:pt x="148590" y="2726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60"/>
          <p:cNvSpPr/>
          <p:nvPr/>
        </p:nvSpPr>
        <p:spPr>
          <a:xfrm>
            <a:off x="3720315" y="3280427"/>
            <a:ext cx="209805" cy="239854"/>
          </a:xfrm>
          <a:custGeom>
            <a:avLst/>
            <a:gdLst/>
            <a:ahLst/>
            <a:cxnLst/>
            <a:rect l="0" t="0" r="0" b="0"/>
            <a:pathLst>
              <a:path w="209805" h="239854">
                <a:moveTo>
                  <a:pt x="40155" y="34273"/>
                </a:moveTo>
                <a:lnTo>
                  <a:pt x="40155" y="40340"/>
                </a:lnTo>
                <a:lnTo>
                  <a:pt x="38885" y="43398"/>
                </a:lnTo>
                <a:lnTo>
                  <a:pt x="34087" y="50182"/>
                </a:lnTo>
                <a:lnTo>
                  <a:pt x="29759" y="57578"/>
                </a:lnTo>
                <a:lnTo>
                  <a:pt x="18178" y="79344"/>
                </a:lnTo>
                <a:lnTo>
                  <a:pt x="14074" y="89720"/>
                </a:lnTo>
                <a:lnTo>
                  <a:pt x="11337" y="99177"/>
                </a:lnTo>
                <a:lnTo>
                  <a:pt x="9513" y="108023"/>
                </a:lnTo>
                <a:lnTo>
                  <a:pt x="7027" y="115189"/>
                </a:lnTo>
                <a:lnTo>
                  <a:pt x="4099" y="121237"/>
                </a:lnTo>
                <a:lnTo>
                  <a:pt x="878" y="126539"/>
                </a:lnTo>
                <a:lnTo>
                  <a:pt x="0" y="131343"/>
                </a:lnTo>
                <a:lnTo>
                  <a:pt x="685" y="135817"/>
                </a:lnTo>
                <a:lnTo>
                  <a:pt x="2412" y="140068"/>
                </a:lnTo>
                <a:lnTo>
                  <a:pt x="3563" y="144173"/>
                </a:lnTo>
                <a:lnTo>
                  <a:pt x="4330" y="148180"/>
                </a:lnTo>
                <a:lnTo>
                  <a:pt x="4842" y="152121"/>
                </a:lnTo>
                <a:lnTo>
                  <a:pt x="5183" y="156018"/>
                </a:lnTo>
                <a:lnTo>
                  <a:pt x="5410" y="159886"/>
                </a:lnTo>
                <a:lnTo>
                  <a:pt x="5561" y="163735"/>
                </a:lnTo>
                <a:lnTo>
                  <a:pt x="5838" y="206348"/>
                </a:lnTo>
                <a:lnTo>
                  <a:pt x="7117" y="211219"/>
                </a:lnTo>
                <a:lnTo>
                  <a:pt x="9239" y="215737"/>
                </a:lnTo>
                <a:lnTo>
                  <a:pt x="15704" y="226045"/>
                </a:lnTo>
                <a:lnTo>
                  <a:pt x="18774" y="228161"/>
                </a:lnTo>
                <a:lnTo>
                  <a:pt x="23361" y="230842"/>
                </a:lnTo>
                <a:lnTo>
                  <a:pt x="28959" y="233898"/>
                </a:lnTo>
                <a:lnTo>
                  <a:pt x="33961" y="235937"/>
                </a:lnTo>
                <a:lnTo>
                  <a:pt x="38565" y="237295"/>
                </a:lnTo>
                <a:lnTo>
                  <a:pt x="42905" y="238201"/>
                </a:lnTo>
                <a:lnTo>
                  <a:pt x="47068" y="238805"/>
                </a:lnTo>
                <a:lnTo>
                  <a:pt x="51114" y="239207"/>
                </a:lnTo>
                <a:lnTo>
                  <a:pt x="55081" y="239475"/>
                </a:lnTo>
                <a:lnTo>
                  <a:pt x="58995" y="239655"/>
                </a:lnTo>
                <a:lnTo>
                  <a:pt x="66732" y="239853"/>
                </a:lnTo>
                <a:lnTo>
                  <a:pt x="70572" y="238636"/>
                </a:lnTo>
                <a:lnTo>
                  <a:pt x="74403" y="236555"/>
                </a:lnTo>
                <a:lnTo>
                  <a:pt x="78227" y="233898"/>
                </a:lnTo>
                <a:lnTo>
                  <a:pt x="85856" y="229586"/>
                </a:lnTo>
                <a:lnTo>
                  <a:pt x="107880" y="218022"/>
                </a:lnTo>
                <a:lnTo>
                  <a:pt x="117055" y="212652"/>
                </a:lnTo>
                <a:lnTo>
                  <a:pt x="124441" y="207802"/>
                </a:lnTo>
                <a:lnTo>
                  <a:pt x="130636" y="203299"/>
                </a:lnTo>
                <a:lnTo>
                  <a:pt x="136035" y="197757"/>
                </a:lnTo>
                <a:lnTo>
                  <a:pt x="140905" y="191522"/>
                </a:lnTo>
                <a:lnTo>
                  <a:pt x="145421" y="184826"/>
                </a:lnTo>
                <a:lnTo>
                  <a:pt x="150973" y="179091"/>
                </a:lnTo>
                <a:lnTo>
                  <a:pt x="157213" y="173998"/>
                </a:lnTo>
                <a:lnTo>
                  <a:pt x="163914" y="169333"/>
                </a:lnTo>
                <a:lnTo>
                  <a:pt x="169651" y="162413"/>
                </a:lnTo>
                <a:lnTo>
                  <a:pt x="174746" y="153989"/>
                </a:lnTo>
                <a:lnTo>
                  <a:pt x="179412" y="144564"/>
                </a:lnTo>
                <a:lnTo>
                  <a:pt x="183793" y="137010"/>
                </a:lnTo>
                <a:lnTo>
                  <a:pt x="187984" y="130704"/>
                </a:lnTo>
                <a:lnTo>
                  <a:pt x="192047" y="125231"/>
                </a:lnTo>
                <a:lnTo>
                  <a:pt x="194756" y="120311"/>
                </a:lnTo>
                <a:lnTo>
                  <a:pt x="196562" y="115761"/>
                </a:lnTo>
                <a:lnTo>
                  <a:pt x="197766" y="111458"/>
                </a:lnTo>
                <a:lnTo>
                  <a:pt x="199839" y="106050"/>
                </a:lnTo>
                <a:lnTo>
                  <a:pt x="202491" y="99904"/>
                </a:lnTo>
                <a:lnTo>
                  <a:pt x="205529" y="93267"/>
                </a:lnTo>
                <a:lnTo>
                  <a:pt x="207554" y="87572"/>
                </a:lnTo>
                <a:lnTo>
                  <a:pt x="208904" y="82506"/>
                </a:lnTo>
                <a:lnTo>
                  <a:pt x="209804" y="77858"/>
                </a:lnTo>
                <a:lnTo>
                  <a:pt x="209135" y="73489"/>
                </a:lnTo>
                <a:lnTo>
                  <a:pt x="207418" y="69307"/>
                </a:lnTo>
                <a:lnTo>
                  <a:pt x="205003" y="65249"/>
                </a:lnTo>
                <a:lnTo>
                  <a:pt x="203394" y="61274"/>
                </a:lnTo>
                <a:lnTo>
                  <a:pt x="202321" y="57353"/>
                </a:lnTo>
                <a:lnTo>
                  <a:pt x="201605" y="53469"/>
                </a:lnTo>
                <a:lnTo>
                  <a:pt x="199858" y="49611"/>
                </a:lnTo>
                <a:lnTo>
                  <a:pt x="197424" y="45768"/>
                </a:lnTo>
                <a:lnTo>
                  <a:pt x="194531" y="41936"/>
                </a:lnTo>
                <a:lnTo>
                  <a:pt x="192602" y="38111"/>
                </a:lnTo>
                <a:lnTo>
                  <a:pt x="191316" y="34292"/>
                </a:lnTo>
                <a:lnTo>
                  <a:pt x="190459" y="30475"/>
                </a:lnTo>
                <a:lnTo>
                  <a:pt x="188618" y="26661"/>
                </a:lnTo>
                <a:lnTo>
                  <a:pt x="186120" y="22848"/>
                </a:lnTo>
                <a:lnTo>
                  <a:pt x="183185" y="19037"/>
                </a:lnTo>
                <a:lnTo>
                  <a:pt x="179958" y="15225"/>
                </a:lnTo>
                <a:lnTo>
                  <a:pt x="176537" y="11414"/>
                </a:lnTo>
                <a:lnTo>
                  <a:pt x="172986" y="7604"/>
                </a:lnTo>
                <a:lnTo>
                  <a:pt x="169349" y="5063"/>
                </a:lnTo>
                <a:lnTo>
                  <a:pt x="165654" y="3370"/>
                </a:lnTo>
                <a:lnTo>
                  <a:pt x="161921" y="2241"/>
                </a:lnTo>
                <a:lnTo>
                  <a:pt x="156892" y="1488"/>
                </a:lnTo>
                <a:lnTo>
                  <a:pt x="150999" y="986"/>
                </a:lnTo>
                <a:lnTo>
                  <a:pt x="138949" y="428"/>
                </a:lnTo>
                <a:lnTo>
                  <a:pt x="129360" y="180"/>
                </a:lnTo>
                <a:lnTo>
                  <a:pt x="95222" y="0"/>
                </a:lnTo>
                <a:lnTo>
                  <a:pt x="90836" y="1264"/>
                </a:lnTo>
                <a:lnTo>
                  <a:pt x="86642" y="3377"/>
                </a:lnTo>
                <a:lnTo>
                  <a:pt x="82576" y="6055"/>
                </a:lnTo>
                <a:lnTo>
                  <a:pt x="78596" y="7841"/>
                </a:lnTo>
                <a:lnTo>
                  <a:pt x="74672" y="9032"/>
                </a:lnTo>
                <a:lnTo>
                  <a:pt x="51585" y="114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61"/>
          <p:cNvSpPr/>
          <p:nvPr/>
        </p:nvSpPr>
        <p:spPr>
          <a:xfrm>
            <a:off x="777240" y="3006132"/>
            <a:ext cx="171262" cy="194269"/>
          </a:xfrm>
          <a:custGeom>
            <a:avLst/>
            <a:gdLst/>
            <a:ahLst/>
            <a:cxnLst/>
            <a:rect l="0" t="0" r="0" b="0"/>
            <a:pathLst>
              <a:path w="171262" h="194269">
                <a:moveTo>
                  <a:pt x="0" y="34247"/>
                </a:moveTo>
                <a:lnTo>
                  <a:pt x="18203" y="34247"/>
                </a:lnTo>
                <a:lnTo>
                  <a:pt x="24835" y="32977"/>
                </a:lnTo>
                <a:lnTo>
                  <a:pt x="30527" y="30861"/>
                </a:lnTo>
                <a:lnTo>
                  <a:pt x="35591" y="28180"/>
                </a:lnTo>
                <a:lnTo>
                  <a:pt x="42777" y="26392"/>
                </a:lnTo>
                <a:lnTo>
                  <a:pt x="51378" y="25200"/>
                </a:lnTo>
                <a:lnTo>
                  <a:pt x="60922" y="24406"/>
                </a:lnTo>
                <a:lnTo>
                  <a:pt x="68554" y="22607"/>
                </a:lnTo>
                <a:lnTo>
                  <a:pt x="74913" y="20137"/>
                </a:lnTo>
                <a:lnTo>
                  <a:pt x="80422" y="17220"/>
                </a:lnTo>
                <a:lnTo>
                  <a:pt x="85364" y="15276"/>
                </a:lnTo>
                <a:lnTo>
                  <a:pt x="89930" y="13980"/>
                </a:lnTo>
                <a:lnTo>
                  <a:pt x="94243" y="13116"/>
                </a:lnTo>
                <a:lnTo>
                  <a:pt x="99658" y="12540"/>
                </a:lnTo>
                <a:lnTo>
                  <a:pt x="105809" y="12156"/>
                </a:lnTo>
                <a:lnTo>
                  <a:pt x="112449" y="11900"/>
                </a:lnTo>
                <a:lnTo>
                  <a:pt x="116876" y="10459"/>
                </a:lnTo>
                <a:lnTo>
                  <a:pt x="119827" y="8228"/>
                </a:lnTo>
                <a:lnTo>
                  <a:pt x="121795" y="5471"/>
                </a:lnTo>
                <a:lnTo>
                  <a:pt x="125646" y="3633"/>
                </a:lnTo>
                <a:lnTo>
                  <a:pt x="130754" y="2408"/>
                </a:lnTo>
                <a:lnTo>
                  <a:pt x="145067" y="442"/>
                </a:lnTo>
                <a:lnTo>
                  <a:pt x="150411" y="173"/>
                </a:lnTo>
                <a:lnTo>
                  <a:pt x="160559" y="21"/>
                </a:lnTo>
                <a:lnTo>
                  <a:pt x="164189" y="0"/>
                </a:lnTo>
                <a:lnTo>
                  <a:pt x="166609" y="1256"/>
                </a:lnTo>
                <a:lnTo>
                  <a:pt x="168223" y="3363"/>
                </a:lnTo>
                <a:lnTo>
                  <a:pt x="170812" y="9802"/>
                </a:lnTo>
                <a:lnTo>
                  <a:pt x="171025" y="12871"/>
                </a:lnTo>
                <a:lnTo>
                  <a:pt x="171261" y="23053"/>
                </a:lnTo>
                <a:lnTo>
                  <a:pt x="170054" y="28055"/>
                </a:lnTo>
                <a:lnTo>
                  <a:pt x="167979" y="32659"/>
                </a:lnTo>
                <a:lnTo>
                  <a:pt x="165326" y="36999"/>
                </a:lnTo>
                <a:lnTo>
                  <a:pt x="162287" y="43701"/>
                </a:lnTo>
                <a:lnTo>
                  <a:pt x="158991" y="51980"/>
                </a:lnTo>
                <a:lnTo>
                  <a:pt x="151943" y="71338"/>
                </a:lnTo>
                <a:lnTo>
                  <a:pt x="144576" y="92642"/>
                </a:lnTo>
                <a:lnTo>
                  <a:pt x="142104" y="102388"/>
                </a:lnTo>
                <a:lnTo>
                  <a:pt x="140456" y="111424"/>
                </a:lnTo>
                <a:lnTo>
                  <a:pt x="139357" y="119989"/>
                </a:lnTo>
                <a:lnTo>
                  <a:pt x="137355" y="126968"/>
                </a:lnTo>
                <a:lnTo>
                  <a:pt x="134750" y="132891"/>
                </a:lnTo>
                <a:lnTo>
                  <a:pt x="131743" y="138110"/>
                </a:lnTo>
                <a:lnTo>
                  <a:pt x="129739" y="142859"/>
                </a:lnTo>
                <a:lnTo>
                  <a:pt x="128402" y="147295"/>
                </a:lnTo>
                <a:lnTo>
                  <a:pt x="127511" y="151523"/>
                </a:lnTo>
                <a:lnTo>
                  <a:pt x="126917" y="155611"/>
                </a:lnTo>
                <a:lnTo>
                  <a:pt x="126521" y="159607"/>
                </a:lnTo>
                <a:lnTo>
                  <a:pt x="126258" y="163540"/>
                </a:lnTo>
                <a:lnTo>
                  <a:pt x="124812" y="167433"/>
                </a:lnTo>
                <a:lnTo>
                  <a:pt x="122578" y="171298"/>
                </a:lnTo>
                <a:lnTo>
                  <a:pt x="119818" y="175144"/>
                </a:lnTo>
                <a:lnTo>
                  <a:pt x="119249" y="177709"/>
                </a:lnTo>
                <a:lnTo>
                  <a:pt x="120139" y="179418"/>
                </a:lnTo>
                <a:lnTo>
                  <a:pt x="122003" y="180558"/>
                </a:lnTo>
                <a:lnTo>
                  <a:pt x="123245" y="182588"/>
                </a:lnTo>
                <a:lnTo>
                  <a:pt x="124625" y="188230"/>
                </a:lnTo>
                <a:lnTo>
                  <a:pt x="125402" y="192479"/>
                </a:lnTo>
                <a:lnTo>
                  <a:pt x="126781" y="193075"/>
                </a:lnTo>
                <a:lnTo>
                  <a:pt x="128971" y="193472"/>
                </a:lnTo>
                <a:lnTo>
                  <a:pt x="137160" y="1942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62"/>
          <p:cNvSpPr/>
          <p:nvPr/>
        </p:nvSpPr>
        <p:spPr>
          <a:xfrm>
            <a:off x="994410" y="3040379"/>
            <a:ext cx="101085" cy="135517"/>
          </a:xfrm>
          <a:custGeom>
            <a:avLst/>
            <a:gdLst/>
            <a:ahLst/>
            <a:cxnLst/>
            <a:rect l="0" t="0" r="0" b="0"/>
            <a:pathLst>
              <a:path w="101085" h="135517">
                <a:moveTo>
                  <a:pt x="45720" y="0"/>
                </a:moveTo>
                <a:lnTo>
                  <a:pt x="39652" y="12136"/>
                </a:lnTo>
                <a:lnTo>
                  <a:pt x="37864" y="16981"/>
                </a:lnTo>
                <a:lnTo>
                  <a:pt x="36673" y="21481"/>
                </a:lnTo>
                <a:lnTo>
                  <a:pt x="35878" y="25751"/>
                </a:lnTo>
                <a:lnTo>
                  <a:pt x="34079" y="28597"/>
                </a:lnTo>
                <a:lnTo>
                  <a:pt x="31609" y="30495"/>
                </a:lnTo>
                <a:lnTo>
                  <a:pt x="28693" y="31760"/>
                </a:lnTo>
                <a:lnTo>
                  <a:pt x="26748" y="33874"/>
                </a:lnTo>
                <a:lnTo>
                  <a:pt x="25452" y="36552"/>
                </a:lnTo>
                <a:lnTo>
                  <a:pt x="24588" y="39608"/>
                </a:lnTo>
                <a:lnTo>
                  <a:pt x="24012" y="42916"/>
                </a:lnTo>
                <a:lnTo>
                  <a:pt x="23628" y="46391"/>
                </a:lnTo>
                <a:lnTo>
                  <a:pt x="23372" y="49977"/>
                </a:lnTo>
                <a:lnTo>
                  <a:pt x="21931" y="53639"/>
                </a:lnTo>
                <a:lnTo>
                  <a:pt x="19701" y="57349"/>
                </a:lnTo>
                <a:lnTo>
                  <a:pt x="16944" y="61093"/>
                </a:lnTo>
                <a:lnTo>
                  <a:pt x="15106" y="64859"/>
                </a:lnTo>
                <a:lnTo>
                  <a:pt x="13880" y="68639"/>
                </a:lnTo>
                <a:lnTo>
                  <a:pt x="13063" y="72430"/>
                </a:lnTo>
                <a:lnTo>
                  <a:pt x="12519" y="76226"/>
                </a:lnTo>
                <a:lnTo>
                  <a:pt x="12156" y="80028"/>
                </a:lnTo>
                <a:lnTo>
                  <a:pt x="11914" y="83832"/>
                </a:lnTo>
                <a:lnTo>
                  <a:pt x="11645" y="91446"/>
                </a:lnTo>
                <a:lnTo>
                  <a:pt x="11458" y="102636"/>
                </a:lnTo>
                <a:lnTo>
                  <a:pt x="11442" y="108270"/>
                </a:lnTo>
                <a:lnTo>
                  <a:pt x="12708" y="111550"/>
                </a:lnTo>
                <a:lnTo>
                  <a:pt x="14822" y="115007"/>
                </a:lnTo>
                <a:lnTo>
                  <a:pt x="22389" y="125103"/>
                </a:lnTo>
                <a:lnTo>
                  <a:pt x="32659" y="135516"/>
                </a:lnTo>
                <a:lnTo>
                  <a:pt x="34473" y="134794"/>
                </a:lnTo>
                <a:lnTo>
                  <a:pt x="36952" y="133043"/>
                </a:lnTo>
                <a:lnTo>
                  <a:pt x="43988" y="127175"/>
                </a:lnTo>
                <a:lnTo>
                  <a:pt x="45835" y="126693"/>
                </a:lnTo>
                <a:lnTo>
                  <a:pt x="48337" y="126373"/>
                </a:lnTo>
                <a:lnTo>
                  <a:pt x="51274" y="126158"/>
                </a:lnTo>
                <a:lnTo>
                  <a:pt x="54503" y="124746"/>
                </a:lnTo>
                <a:lnTo>
                  <a:pt x="57925" y="122534"/>
                </a:lnTo>
                <a:lnTo>
                  <a:pt x="61477" y="119789"/>
                </a:lnTo>
                <a:lnTo>
                  <a:pt x="65114" y="116690"/>
                </a:lnTo>
                <a:lnTo>
                  <a:pt x="68809" y="113353"/>
                </a:lnTo>
                <a:lnTo>
                  <a:pt x="72543" y="109859"/>
                </a:lnTo>
                <a:lnTo>
                  <a:pt x="76302" y="104990"/>
                </a:lnTo>
                <a:lnTo>
                  <a:pt x="80078" y="99203"/>
                </a:lnTo>
                <a:lnTo>
                  <a:pt x="89195" y="83802"/>
                </a:lnTo>
                <a:lnTo>
                  <a:pt x="91213" y="81268"/>
                </a:lnTo>
                <a:lnTo>
                  <a:pt x="93829" y="78309"/>
                </a:lnTo>
                <a:lnTo>
                  <a:pt x="96842" y="75066"/>
                </a:lnTo>
                <a:lnTo>
                  <a:pt x="98851" y="71634"/>
                </a:lnTo>
                <a:lnTo>
                  <a:pt x="100191" y="68076"/>
                </a:lnTo>
                <a:lnTo>
                  <a:pt x="101084" y="64434"/>
                </a:lnTo>
                <a:lnTo>
                  <a:pt x="100409" y="59466"/>
                </a:lnTo>
                <a:lnTo>
                  <a:pt x="98689" y="53614"/>
                </a:lnTo>
                <a:lnTo>
                  <a:pt x="92872" y="38108"/>
                </a:lnTo>
                <a:lnTo>
                  <a:pt x="91124" y="36835"/>
                </a:lnTo>
                <a:lnTo>
                  <a:pt x="88689" y="35987"/>
                </a:lnTo>
                <a:lnTo>
                  <a:pt x="85796" y="35421"/>
                </a:lnTo>
                <a:lnTo>
                  <a:pt x="82597" y="35044"/>
                </a:lnTo>
                <a:lnTo>
                  <a:pt x="79195" y="34793"/>
                </a:lnTo>
                <a:lnTo>
                  <a:pt x="75656" y="34626"/>
                </a:lnTo>
                <a:lnTo>
                  <a:pt x="68338" y="34439"/>
                </a:lnTo>
                <a:lnTo>
                  <a:pt x="35828" y="34299"/>
                </a:lnTo>
                <a:lnTo>
                  <a:pt x="30235" y="35566"/>
                </a:lnTo>
                <a:lnTo>
                  <a:pt x="25236" y="37681"/>
                </a:lnTo>
                <a:lnTo>
                  <a:pt x="14157" y="44132"/>
                </a:lnTo>
                <a:lnTo>
                  <a:pt x="11978" y="44662"/>
                </a:lnTo>
                <a:lnTo>
                  <a:pt x="9255" y="45015"/>
                </a:lnTo>
                <a:lnTo>
                  <a:pt x="0" y="57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63"/>
          <p:cNvSpPr/>
          <p:nvPr/>
        </p:nvSpPr>
        <p:spPr>
          <a:xfrm>
            <a:off x="1394460" y="2983271"/>
            <a:ext cx="102193" cy="171409"/>
          </a:xfrm>
          <a:custGeom>
            <a:avLst/>
            <a:gdLst/>
            <a:ahLst/>
            <a:cxnLst/>
            <a:rect l="0" t="0" r="0" b="0"/>
            <a:pathLst>
              <a:path w="102193" h="171409">
                <a:moveTo>
                  <a:pt x="0" y="11388"/>
                </a:moveTo>
                <a:lnTo>
                  <a:pt x="37827" y="11388"/>
                </a:lnTo>
                <a:lnTo>
                  <a:pt x="40458" y="10118"/>
                </a:lnTo>
                <a:lnTo>
                  <a:pt x="42212" y="8002"/>
                </a:lnTo>
                <a:lnTo>
                  <a:pt x="43381" y="5321"/>
                </a:lnTo>
                <a:lnTo>
                  <a:pt x="46701" y="3533"/>
                </a:lnTo>
                <a:lnTo>
                  <a:pt x="51454" y="2342"/>
                </a:lnTo>
                <a:lnTo>
                  <a:pt x="57162" y="1547"/>
                </a:lnTo>
                <a:lnTo>
                  <a:pt x="62238" y="1018"/>
                </a:lnTo>
                <a:lnTo>
                  <a:pt x="66892" y="664"/>
                </a:lnTo>
                <a:lnTo>
                  <a:pt x="71264" y="429"/>
                </a:lnTo>
                <a:lnTo>
                  <a:pt x="79510" y="168"/>
                </a:lnTo>
                <a:lnTo>
                  <a:pt x="95151" y="0"/>
                </a:lnTo>
                <a:lnTo>
                  <a:pt x="97724" y="1256"/>
                </a:lnTo>
                <a:lnTo>
                  <a:pt x="99439" y="3364"/>
                </a:lnTo>
                <a:lnTo>
                  <a:pt x="100583" y="6039"/>
                </a:lnTo>
                <a:lnTo>
                  <a:pt x="101345" y="9092"/>
                </a:lnTo>
                <a:lnTo>
                  <a:pt x="101853" y="12398"/>
                </a:lnTo>
                <a:lnTo>
                  <a:pt x="102192" y="15871"/>
                </a:lnTo>
                <a:lnTo>
                  <a:pt x="101148" y="19457"/>
                </a:lnTo>
                <a:lnTo>
                  <a:pt x="99182" y="23117"/>
                </a:lnTo>
                <a:lnTo>
                  <a:pt x="96601" y="26828"/>
                </a:lnTo>
                <a:lnTo>
                  <a:pt x="94880" y="30571"/>
                </a:lnTo>
                <a:lnTo>
                  <a:pt x="93734" y="34337"/>
                </a:lnTo>
                <a:lnTo>
                  <a:pt x="92969" y="38118"/>
                </a:lnTo>
                <a:lnTo>
                  <a:pt x="91189" y="41908"/>
                </a:lnTo>
                <a:lnTo>
                  <a:pt x="88733" y="45705"/>
                </a:lnTo>
                <a:lnTo>
                  <a:pt x="85825" y="49506"/>
                </a:lnTo>
                <a:lnTo>
                  <a:pt x="82616" y="54580"/>
                </a:lnTo>
                <a:lnTo>
                  <a:pt x="79207" y="60503"/>
                </a:lnTo>
                <a:lnTo>
                  <a:pt x="75665" y="66991"/>
                </a:lnTo>
                <a:lnTo>
                  <a:pt x="72033" y="72587"/>
                </a:lnTo>
                <a:lnTo>
                  <a:pt x="68342" y="77588"/>
                </a:lnTo>
                <a:lnTo>
                  <a:pt x="64611" y="82191"/>
                </a:lnTo>
                <a:lnTo>
                  <a:pt x="62124" y="86530"/>
                </a:lnTo>
                <a:lnTo>
                  <a:pt x="60466" y="90693"/>
                </a:lnTo>
                <a:lnTo>
                  <a:pt x="59360" y="94738"/>
                </a:lnTo>
                <a:lnTo>
                  <a:pt x="57353" y="99975"/>
                </a:lnTo>
                <a:lnTo>
                  <a:pt x="54746" y="106006"/>
                </a:lnTo>
                <a:lnTo>
                  <a:pt x="51737" y="112567"/>
                </a:lnTo>
                <a:lnTo>
                  <a:pt x="49731" y="118211"/>
                </a:lnTo>
                <a:lnTo>
                  <a:pt x="48394" y="123243"/>
                </a:lnTo>
                <a:lnTo>
                  <a:pt x="47503" y="127868"/>
                </a:lnTo>
                <a:lnTo>
                  <a:pt x="46908" y="132222"/>
                </a:lnTo>
                <a:lnTo>
                  <a:pt x="46512" y="136394"/>
                </a:lnTo>
                <a:lnTo>
                  <a:pt x="46248" y="140445"/>
                </a:lnTo>
                <a:lnTo>
                  <a:pt x="46072" y="144416"/>
                </a:lnTo>
                <a:lnTo>
                  <a:pt x="45766" y="157678"/>
                </a:lnTo>
                <a:lnTo>
                  <a:pt x="45720" y="1714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64"/>
          <p:cNvSpPr/>
          <p:nvPr/>
        </p:nvSpPr>
        <p:spPr>
          <a:xfrm>
            <a:off x="1548238" y="2960369"/>
            <a:ext cx="74670" cy="112541"/>
          </a:xfrm>
          <a:custGeom>
            <a:avLst/>
            <a:gdLst/>
            <a:ahLst/>
            <a:cxnLst/>
            <a:rect l="0" t="0" r="0" b="0"/>
            <a:pathLst>
              <a:path w="74670" h="112541">
                <a:moveTo>
                  <a:pt x="40532" y="0"/>
                </a:moveTo>
                <a:lnTo>
                  <a:pt x="23505" y="17027"/>
                </a:lnTo>
                <a:lnTo>
                  <a:pt x="21560" y="20242"/>
                </a:lnTo>
                <a:lnTo>
                  <a:pt x="20264" y="23655"/>
                </a:lnTo>
                <a:lnTo>
                  <a:pt x="19400" y="27200"/>
                </a:lnTo>
                <a:lnTo>
                  <a:pt x="17554" y="30834"/>
                </a:lnTo>
                <a:lnTo>
                  <a:pt x="15053" y="34526"/>
                </a:lnTo>
                <a:lnTo>
                  <a:pt x="7982" y="43509"/>
                </a:lnTo>
                <a:lnTo>
                  <a:pt x="6132" y="46786"/>
                </a:lnTo>
                <a:lnTo>
                  <a:pt x="690" y="57201"/>
                </a:lnTo>
                <a:lnTo>
                  <a:pt x="0" y="63534"/>
                </a:lnTo>
                <a:lnTo>
                  <a:pt x="811" y="70296"/>
                </a:lnTo>
                <a:lnTo>
                  <a:pt x="5169" y="87264"/>
                </a:lnTo>
                <a:lnTo>
                  <a:pt x="5527" y="89926"/>
                </a:lnTo>
                <a:lnTo>
                  <a:pt x="5765" y="92971"/>
                </a:lnTo>
                <a:lnTo>
                  <a:pt x="5924" y="96271"/>
                </a:lnTo>
                <a:lnTo>
                  <a:pt x="7300" y="98471"/>
                </a:lnTo>
                <a:lnTo>
                  <a:pt x="9487" y="99937"/>
                </a:lnTo>
                <a:lnTo>
                  <a:pt x="12215" y="100915"/>
                </a:lnTo>
                <a:lnTo>
                  <a:pt x="14034" y="102837"/>
                </a:lnTo>
                <a:lnTo>
                  <a:pt x="15247" y="105388"/>
                </a:lnTo>
                <a:lnTo>
                  <a:pt x="16055" y="108359"/>
                </a:lnTo>
                <a:lnTo>
                  <a:pt x="17864" y="110339"/>
                </a:lnTo>
                <a:lnTo>
                  <a:pt x="20340" y="111660"/>
                </a:lnTo>
                <a:lnTo>
                  <a:pt x="23260" y="112540"/>
                </a:lnTo>
                <a:lnTo>
                  <a:pt x="25207" y="111857"/>
                </a:lnTo>
                <a:lnTo>
                  <a:pt x="26505" y="110131"/>
                </a:lnTo>
                <a:lnTo>
                  <a:pt x="27371" y="107711"/>
                </a:lnTo>
                <a:lnTo>
                  <a:pt x="29218" y="106098"/>
                </a:lnTo>
                <a:lnTo>
                  <a:pt x="31719" y="105022"/>
                </a:lnTo>
                <a:lnTo>
                  <a:pt x="38791" y="103295"/>
                </a:lnTo>
                <a:lnTo>
                  <a:pt x="40641" y="100614"/>
                </a:lnTo>
                <a:lnTo>
                  <a:pt x="43145" y="96286"/>
                </a:lnTo>
                <a:lnTo>
                  <a:pt x="50220" y="83226"/>
                </a:lnTo>
                <a:lnTo>
                  <a:pt x="57513" y="68827"/>
                </a:lnTo>
                <a:lnTo>
                  <a:pt x="59473" y="63665"/>
                </a:lnTo>
                <a:lnTo>
                  <a:pt x="60779" y="58953"/>
                </a:lnTo>
                <a:lnTo>
                  <a:pt x="61650" y="54542"/>
                </a:lnTo>
                <a:lnTo>
                  <a:pt x="63500" y="50332"/>
                </a:lnTo>
                <a:lnTo>
                  <a:pt x="66004" y="46255"/>
                </a:lnTo>
                <a:lnTo>
                  <a:pt x="68943" y="42266"/>
                </a:lnTo>
                <a:lnTo>
                  <a:pt x="70903" y="38338"/>
                </a:lnTo>
                <a:lnTo>
                  <a:pt x="72209" y="34449"/>
                </a:lnTo>
                <a:lnTo>
                  <a:pt x="73080" y="30586"/>
                </a:lnTo>
                <a:lnTo>
                  <a:pt x="73660" y="26741"/>
                </a:lnTo>
                <a:lnTo>
                  <a:pt x="74048" y="22908"/>
                </a:lnTo>
                <a:lnTo>
                  <a:pt x="74669" y="13697"/>
                </a:lnTo>
                <a:lnTo>
                  <a:pt x="73450" y="11672"/>
                </a:lnTo>
                <a:lnTo>
                  <a:pt x="71367" y="9052"/>
                </a:lnTo>
                <a:lnTo>
                  <a:pt x="68709" y="6034"/>
                </a:lnTo>
                <a:lnTo>
                  <a:pt x="65666" y="4023"/>
                </a:lnTo>
                <a:lnTo>
                  <a:pt x="62368" y="2682"/>
                </a:lnTo>
                <a:lnTo>
                  <a:pt x="58899" y="1788"/>
                </a:lnTo>
                <a:lnTo>
                  <a:pt x="55317" y="1192"/>
                </a:lnTo>
                <a:lnTo>
                  <a:pt x="51658" y="795"/>
                </a:lnTo>
                <a:lnTo>
                  <a:pt x="47950" y="530"/>
                </a:lnTo>
                <a:lnTo>
                  <a:pt x="44207" y="354"/>
                </a:lnTo>
                <a:lnTo>
                  <a:pt x="36662" y="157"/>
                </a:lnTo>
                <a:lnTo>
                  <a:pt x="34142" y="1375"/>
                </a:lnTo>
                <a:lnTo>
                  <a:pt x="32462" y="3457"/>
                </a:lnTo>
                <a:lnTo>
                  <a:pt x="17672" y="114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Corollary 1: An equilateral triangle is also equiangular.</a:t>
            </a:r>
          </a:p>
          <a:p>
            <a:r>
              <a:rPr lang="en-US" dirty="0" smtClean="0"/>
              <a:t>Corollary 2: An equilateral triangle has three 60° angles.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Corollaries 1 and 2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3352800" y="3200400"/>
            <a:ext cx="2514600" cy="2286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5"/>
          <p:cNvSpPr/>
          <p:nvPr/>
        </p:nvSpPr>
        <p:spPr>
          <a:xfrm>
            <a:off x="3714750" y="3989070"/>
            <a:ext cx="491491" cy="354331"/>
          </a:xfrm>
          <a:custGeom>
            <a:avLst/>
            <a:gdLst/>
            <a:ahLst/>
            <a:cxnLst/>
            <a:rect l="0" t="0" r="0" b="0"/>
            <a:pathLst>
              <a:path w="491491" h="354331">
                <a:moveTo>
                  <a:pt x="0" y="0"/>
                </a:moveTo>
                <a:lnTo>
                  <a:pt x="6067" y="0"/>
                </a:lnTo>
                <a:lnTo>
                  <a:pt x="15820" y="3386"/>
                </a:lnTo>
                <a:lnTo>
                  <a:pt x="27351" y="7855"/>
                </a:lnTo>
                <a:lnTo>
                  <a:pt x="36709" y="9840"/>
                </a:lnTo>
                <a:lnTo>
                  <a:pt x="48488" y="17497"/>
                </a:lnTo>
                <a:lnTo>
                  <a:pt x="55185" y="23094"/>
                </a:lnTo>
                <a:lnTo>
                  <a:pt x="63460" y="28096"/>
                </a:lnTo>
                <a:lnTo>
                  <a:pt x="72787" y="32701"/>
                </a:lnTo>
                <a:lnTo>
                  <a:pt x="82814" y="37040"/>
                </a:lnTo>
                <a:lnTo>
                  <a:pt x="90770" y="42473"/>
                </a:lnTo>
                <a:lnTo>
                  <a:pt x="97343" y="48635"/>
                </a:lnTo>
                <a:lnTo>
                  <a:pt x="102995" y="55283"/>
                </a:lnTo>
                <a:lnTo>
                  <a:pt x="116049" y="66057"/>
                </a:lnTo>
                <a:lnTo>
                  <a:pt x="130317" y="75078"/>
                </a:lnTo>
                <a:lnTo>
                  <a:pt x="145125" y="83321"/>
                </a:lnTo>
                <a:lnTo>
                  <a:pt x="156440" y="92377"/>
                </a:lnTo>
                <a:lnTo>
                  <a:pt x="170333" y="104765"/>
                </a:lnTo>
                <a:lnTo>
                  <a:pt x="185945" y="119373"/>
                </a:lnTo>
                <a:lnTo>
                  <a:pt x="198893" y="130382"/>
                </a:lnTo>
                <a:lnTo>
                  <a:pt x="210065" y="138991"/>
                </a:lnTo>
                <a:lnTo>
                  <a:pt x="220054" y="146000"/>
                </a:lnTo>
                <a:lnTo>
                  <a:pt x="230522" y="154483"/>
                </a:lnTo>
                <a:lnTo>
                  <a:pt x="241312" y="163949"/>
                </a:lnTo>
                <a:lnTo>
                  <a:pt x="262189" y="183356"/>
                </a:lnTo>
                <a:lnTo>
                  <a:pt x="279935" y="200448"/>
                </a:lnTo>
                <a:lnTo>
                  <a:pt x="290763" y="209832"/>
                </a:lnTo>
                <a:lnTo>
                  <a:pt x="303062" y="219897"/>
                </a:lnTo>
                <a:lnTo>
                  <a:pt x="316341" y="230418"/>
                </a:lnTo>
                <a:lnTo>
                  <a:pt x="327734" y="238702"/>
                </a:lnTo>
                <a:lnTo>
                  <a:pt x="337869" y="245495"/>
                </a:lnTo>
                <a:lnTo>
                  <a:pt x="347166" y="251293"/>
                </a:lnTo>
                <a:lnTo>
                  <a:pt x="360883" y="261122"/>
                </a:lnTo>
                <a:lnTo>
                  <a:pt x="372482" y="270994"/>
                </a:lnTo>
                <a:lnTo>
                  <a:pt x="386104" y="283848"/>
                </a:lnTo>
                <a:lnTo>
                  <a:pt x="401985" y="299297"/>
                </a:lnTo>
                <a:lnTo>
                  <a:pt x="408960" y="304941"/>
                </a:lnTo>
                <a:lnTo>
                  <a:pt x="417420" y="311244"/>
                </a:lnTo>
                <a:lnTo>
                  <a:pt x="426870" y="317986"/>
                </a:lnTo>
                <a:lnTo>
                  <a:pt x="440756" y="325477"/>
                </a:lnTo>
                <a:lnTo>
                  <a:pt x="451161" y="330076"/>
                </a:lnTo>
                <a:lnTo>
                  <a:pt x="466078" y="340960"/>
                </a:lnTo>
                <a:lnTo>
                  <a:pt x="474269" y="345424"/>
                </a:lnTo>
                <a:lnTo>
                  <a:pt x="491490" y="354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6"/>
          <p:cNvSpPr/>
          <p:nvPr/>
        </p:nvSpPr>
        <p:spPr>
          <a:xfrm>
            <a:off x="5086350" y="4137659"/>
            <a:ext cx="548641" cy="320042"/>
          </a:xfrm>
          <a:custGeom>
            <a:avLst/>
            <a:gdLst/>
            <a:ahLst/>
            <a:cxnLst/>
            <a:rect l="0" t="0" r="0" b="0"/>
            <a:pathLst>
              <a:path w="548641" h="320042">
                <a:moveTo>
                  <a:pt x="0" y="320041"/>
                </a:moveTo>
                <a:lnTo>
                  <a:pt x="15909" y="304131"/>
                </a:lnTo>
                <a:lnTo>
                  <a:pt x="20766" y="301814"/>
                </a:lnTo>
                <a:lnTo>
                  <a:pt x="32936" y="299240"/>
                </a:lnTo>
                <a:lnTo>
                  <a:pt x="47999" y="297790"/>
                </a:lnTo>
                <a:lnTo>
                  <a:pt x="63243" y="290678"/>
                </a:lnTo>
                <a:lnTo>
                  <a:pt x="72642" y="285226"/>
                </a:lnTo>
                <a:lnTo>
                  <a:pt x="96632" y="272394"/>
                </a:lnTo>
                <a:lnTo>
                  <a:pt x="110141" y="265416"/>
                </a:lnTo>
                <a:lnTo>
                  <a:pt x="120417" y="259494"/>
                </a:lnTo>
                <a:lnTo>
                  <a:pt x="135222" y="249528"/>
                </a:lnTo>
                <a:lnTo>
                  <a:pt x="148568" y="241282"/>
                </a:lnTo>
                <a:lnTo>
                  <a:pt x="204746" y="207946"/>
                </a:lnTo>
                <a:lnTo>
                  <a:pt x="234508" y="189364"/>
                </a:lnTo>
                <a:lnTo>
                  <a:pt x="249048" y="180853"/>
                </a:lnTo>
                <a:lnTo>
                  <a:pt x="263822" y="172639"/>
                </a:lnTo>
                <a:lnTo>
                  <a:pt x="278751" y="164623"/>
                </a:lnTo>
                <a:lnTo>
                  <a:pt x="292514" y="156738"/>
                </a:lnTo>
                <a:lnTo>
                  <a:pt x="305499" y="148942"/>
                </a:lnTo>
                <a:lnTo>
                  <a:pt x="317966" y="141205"/>
                </a:lnTo>
                <a:lnTo>
                  <a:pt x="328817" y="134777"/>
                </a:lnTo>
                <a:lnTo>
                  <a:pt x="338591" y="129222"/>
                </a:lnTo>
                <a:lnTo>
                  <a:pt x="347648" y="124247"/>
                </a:lnTo>
                <a:lnTo>
                  <a:pt x="356225" y="118392"/>
                </a:lnTo>
                <a:lnTo>
                  <a:pt x="364483" y="111948"/>
                </a:lnTo>
                <a:lnTo>
                  <a:pt x="372529" y="105112"/>
                </a:lnTo>
                <a:lnTo>
                  <a:pt x="380432" y="99285"/>
                </a:lnTo>
                <a:lnTo>
                  <a:pt x="406232" y="82476"/>
                </a:lnTo>
                <a:lnTo>
                  <a:pt x="431160" y="64596"/>
                </a:lnTo>
                <a:lnTo>
                  <a:pt x="441110" y="57034"/>
                </a:lnTo>
                <a:lnTo>
                  <a:pt x="449013" y="50723"/>
                </a:lnTo>
                <a:lnTo>
                  <a:pt x="455552" y="45245"/>
                </a:lnTo>
                <a:lnTo>
                  <a:pt x="469591" y="35773"/>
                </a:lnTo>
                <a:lnTo>
                  <a:pt x="484297" y="27329"/>
                </a:lnTo>
                <a:lnTo>
                  <a:pt x="499299" y="19343"/>
                </a:lnTo>
                <a:lnTo>
                  <a:pt x="511047" y="14947"/>
                </a:lnTo>
                <a:lnTo>
                  <a:pt x="522870" y="12125"/>
                </a:lnTo>
                <a:lnTo>
                  <a:pt x="534330" y="3713"/>
                </a:lnTo>
                <a:lnTo>
                  <a:pt x="5486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7"/>
          <p:cNvSpPr/>
          <p:nvPr/>
        </p:nvSpPr>
        <p:spPr>
          <a:xfrm>
            <a:off x="4514853" y="5223509"/>
            <a:ext cx="11427" cy="708661"/>
          </a:xfrm>
          <a:custGeom>
            <a:avLst/>
            <a:gdLst/>
            <a:ahLst/>
            <a:cxnLst/>
            <a:rect l="0" t="0" r="0" b="0"/>
            <a:pathLst>
              <a:path w="11427" h="708661">
                <a:moveTo>
                  <a:pt x="11426" y="0"/>
                </a:moveTo>
                <a:lnTo>
                  <a:pt x="11426" y="42778"/>
                </a:lnTo>
                <a:lnTo>
                  <a:pt x="10156" y="50109"/>
                </a:lnTo>
                <a:lnTo>
                  <a:pt x="8040" y="57536"/>
                </a:lnTo>
                <a:lnTo>
                  <a:pt x="5359" y="65028"/>
                </a:lnTo>
                <a:lnTo>
                  <a:pt x="3571" y="72562"/>
                </a:lnTo>
                <a:lnTo>
                  <a:pt x="2380" y="80125"/>
                </a:lnTo>
                <a:lnTo>
                  <a:pt x="1586" y="87707"/>
                </a:lnTo>
                <a:lnTo>
                  <a:pt x="1056" y="95301"/>
                </a:lnTo>
                <a:lnTo>
                  <a:pt x="703" y="102904"/>
                </a:lnTo>
                <a:lnTo>
                  <a:pt x="310" y="118125"/>
                </a:lnTo>
                <a:lnTo>
                  <a:pt x="0" y="270400"/>
                </a:lnTo>
                <a:lnTo>
                  <a:pt x="1269" y="289487"/>
                </a:lnTo>
                <a:lnTo>
                  <a:pt x="7853" y="358542"/>
                </a:lnTo>
                <a:lnTo>
                  <a:pt x="9044" y="376188"/>
                </a:lnTo>
                <a:lnTo>
                  <a:pt x="9838" y="391762"/>
                </a:lnTo>
                <a:lnTo>
                  <a:pt x="10721" y="436160"/>
                </a:lnTo>
                <a:lnTo>
                  <a:pt x="11426" y="7086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8"/>
          <p:cNvSpPr/>
          <p:nvPr/>
        </p:nvSpPr>
        <p:spPr>
          <a:xfrm>
            <a:off x="3509009" y="5189219"/>
            <a:ext cx="194307" cy="354332"/>
          </a:xfrm>
          <a:custGeom>
            <a:avLst/>
            <a:gdLst/>
            <a:ahLst/>
            <a:cxnLst/>
            <a:rect l="0" t="0" r="0" b="0"/>
            <a:pathLst>
              <a:path w="194307" h="354332">
                <a:moveTo>
                  <a:pt x="0" y="0"/>
                </a:moveTo>
                <a:lnTo>
                  <a:pt x="56392" y="0"/>
                </a:lnTo>
                <a:lnTo>
                  <a:pt x="62995" y="1270"/>
                </a:lnTo>
                <a:lnTo>
                  <a:pt x="69937" y="3387"/>
                </a:lnTo>
                <a:lnTo>
                  <a:pt x="77105" y="6068"/>
                </a:lnTo>
                <a:lnTo>
                  <a:pt x="83153" y="9126"/>
                </a:lnTo>
                <a:lnTo>
                  <a:pt x="88456" y="12434"/>
                </a:lnTo>
                <a:lnTo>
                  <a:pt x="93261" y="15910"/>
                </a:lnTo>
                <a:lnTo>
                  <a:pt x="97734" y="19496"/>
                </a:lnTo>
                <a:lnTo>
                  <a:pt x="101986" y="23158"/>
                </a:lnTo>
                <a:lnTo>
                  <a:pt x="106091" y="26869"/>
                </a:lnTo>
                <a:lnTo>
                  <a:pt x="117425" y="37765"/>
                </a:lnTo>
                <a:lnTo>
                  <a:pt x="163686" y="83682"/>
                </a:lnTo>
                <a:lnTo>
                  <a:pt x="166274" y="88808"/>
                </a:lnTo>
                <a:lnTo>
                  <a:pt x="168000" y="94766"/>
                </a:lnTo>
                <a:lnTo>
                  <a:pt x="169150" y="101277"/>
                </a:lnTo>
                <a:lnTo>
                  <a:pt x="173815" y="111899"/>
                </a:lnTo>
                <a:lnTo>
                  <a:pt x="176836" y="116509"/>
                </a:lnTo>
                <a:lnTo>
                  <a:pt x="180122" y="123393"/>
                </a:lnTo>
                <a:lnTo>
                  <a:pt x="183581" y="131792"/>
                </a:lnTo>
                <a:lnTo>
                  <a:pt x="187158" y="141201"/>
                </a:lnTo>
                <a:lnTo>
                  <a:pt x="189542" y="151285"/>
                </a:lnTo>
                <a:lnTo>
                  <a:pt x="191131" y="161816"/>
                </a:lnTo>
                <a:lnTo>
                  <a:pt x="192191" y="172647"/>
                </a:lnTo>
                <a:lnTo>
                  <a:pt x="192898" y="182408"/>
                </a:lnTo>
                <a:lnTo>
                  <a:pt x="193369" y="191456"/>
                </a:lnTo>
                <a:lnTo>
                  <a:pt x="193892" y="208282"/>
                </a:lnTo>
                <a:lnTo>
                  <a:pt x="194256" y="247484"/>
                </a:lnTo>
                <a:lnTo>
                  <a:pt x="194306" y="287288"/>
                </a:lnTo>
                <a:lnTo>
                  <a:pt x="193037" y="290585"/>
                </a:lnTo>
                <a:lnTo>
                  <a:pt x="190922" y="292784"/>
                </a:lnTo>
                <a:lnTo>
                  <a:pt x="188242" y="294249"/>
                </a:lnTo>
                <a:lnTo>
                  <a:pt x="186454" y="297767"/>
                </a:lnTo>
                <a:lnTo>
                  <a:pt x="184469" y="308448"/>
                </a:lnTo>
                <a:lnTo>
                  <a:pt x="183351" y="316605"/>
                </a:lnTo>
                <a:lnTo>
                  <a:pt x="179703" y="321901"/>
                </a:lnTo>
                <a:lnTo>
                  <a:pt x="173080" y="329580"/>
                </a:lnTo>
                <a:lnTo>
                  <a:pt x="172175" y="334017"/>
                </a:lnTo>
                <a:lnTo>
                  <a:pt x="171934" y="336978"/>
                </a:lnTo>
                <a:lnTo>
                  <a:pt x="170502" y="338952"/>
                </a:lnTo>
                <a:lnTo>
                  <a:pt x="168279" y="340268"/>
                </a:lnTo>
                <a:lnTo>
                  <a:pt x="160020" y="3543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9"/>
          <p:cNvSpPr/>
          <p:nvPr/>
        </p:nvSpPr>
        <p:spPr>
          <a:xfrm>
            <a:off x="5543553" y="5143500"/>
            <a:ext cx="114298" cy="357488"/>
          </a:xfrm>
          <a:custGeom>
            <a:avLst/>
            <a:gdLst/>
            <a:ahLst/>
            <a:cxnLst/>
            <a:rect l="0" t="0" r="0" b="0"/>
            <a:pathLst>
              <a:path w="114298" h="357488">
                <a:moveTo>
                  <a:pt x="114297" y="0"/>
                </a:moveTo>
                <a:lnTo>
                  <a:pt x="98388" y="0"/>
                </a:lnTo>
                <a:lnTo>
                  <a:pt x="94800" y="1270"/>
                </a:lnTo>
                <a:lnTo>
                  <a:pt x="91139" y="3386"/>
                </a:lnTo>
                <a:lnTo>
                  <a:pt x="82205" y="9840"/>
                </a:lnTo>
                <a:lnTo>
                  <a:pt x="80202" y="12910"/>
                </a:lnTo>
                <a:lnTo>
                  <a:pt x="77597" y="17496"/>
                </a:lnTo>
                <a:lnTo>
                  <a:pt x="74590" y="23094"/>
                </a:lnTo>
                <a:lnTo>
                  <a:pt x="71316" y="26826"/>
                </a:lnTo>
                <a:lnTo>
                  <a:pt x="67863" y="29314"/>
                </a:lnTo>
                <a:lnTo>
                  <a:pt x="64291" y="30972"/>
                </a:lnTo>
                <a:lnTo>
                  <a:pt x="61909" y="33348"/>
                </a:lnTo>
                <a:lnTo>
                  <a:pt x="60322" y="36202"/>
                </a:lnTo>
                <a:lnTo>
                  <a:pt x="57288" y="44029"/>
                </a:lnTo>
                <a:lnTo>
                  <a:pt x="51706" y="55975"/>
                </a:lnTo>
                <a:lnTo>
                  <a:pt x="48440" y="61447"/>
                </a:lnTo>
                <a:lnTo>
                  <a:pt x="44992" y="66364"/>
                </a:lnTo>
                <a:lnTo>
                  <a:pt x="41423" y="70913"/>
                </a:lnTo>
                <a:lnTo>
                  <a:pt x="37774" y="75215"/>
                </a:lnTo>
                <a:lnTo>
                  <a:pt x="34072" y="79353"/>
                </a:lnTo>
                <a:lnTo>
                  <a:pt x="30333" y="83382"/>
                </a:lnTo>
                <a:lnTo>
                  <a:pt x="27841" y="87338"/>
                </a:lnTo>
                <a:lnTo>
                  <a:pt x="25072" y="95120"/>
                </a:lnTo>
                <a:lnTo>
                  <a:pt x="23841" y="102812"/>
                </a:lnTo>
                <a:lnTo>
                  <a:pt x="23513" y="106641"/>
                </a:lnTo>
                <a:lnTo>
                  <a:pt x="22024" y="110464"/>
                </a:lnTo>
                <a:lnTo>
                  <a:pt x="19762" y="114282"/>
                </a:lnTo>
                <a:lnTo>
                  <a:pt x="16983" y="118098"/>
                </a:lnTo>
                <a:lnTo>
                  <a:pt x="13896" y="125724"/>
                </a:lnTo>
                <a:lnTo>
                  <a:pt x="12524" y="133347"/>
                </a:lnTo>
                <a:lnTo>
                  <a:pt x="11914" y="140968"/>
                </a:lnTo>
                <a:lnTo>
                  <a:pt x="10482" y="144779"/>
                </a:lnTo>
                <a:lnTo>
                  <a:pt x="8257" y="148589"/>
                </a:lnTo>
                <a:lnTo>
                  <a:pt x="5503" y="152399"/>
                </a:lnTo>
                <a:lnTo>
                  <a:pt x="2444" y="160019"/>
                </a:lnTo>
                <a:lnTo>
                  <a:pt x="1084" y="168909"/>
                </a:lnTo>
                <a:lnTo>
                  <a:pt x="722" y="174836"/>
                </a:lnTo>
                <a:lnTo>
                  <a:pt x="480" y="181327"/>
                </a:lnTo>
                <a:lnTo>
                  <a:pt x="0" y="288821"/>
                </a:lnTo>
                <a:lnTo>
                  <a:pt x="1269" y="292877"/>
                </a:lnTo>
                <a:lnTo>
                  <a:pt x="3385" y="296851"/>
                </a:lnTo>
                <a:lnTo>
                  <a:pt x="6066" y="300771"/>
                </a:lnTo>
                <a:lnTo>
                  <a:pt x="9044" y="308512"/>
                </a:lnTo>
                <a:lnTo>
                  <a:pt x="10956" y="317762"/>
                </a:lnTo>
                <a:lnTo>
                  <a:pt x="11287" y="325432"/>
                </a:lnTo>
                <a:lnTo>
                  <a:pt x="12604" y="327445"/>
                </a:lnTo>
                <a:lnTo>
                  <a:pt x="14751" y="328786"/>
                </a:lnTo>
                <a:lnTo>
                  <a:pt x="17453" y="329681"/>
                </a:lnTo>
                <a:lnTo>
                  <a:pt x="19254" y="331547"/>
                </a:lnTo>
                <a:lnTo>
                  <a:pt x="20455" y="334061"/>
                </a:lnTo>
                <a:lnTo>
                  <a:pt x="22382" y="341153"/>
                </a:lnTo>
                <a:lnTo>
                  <a:pt x="23811" y="343005"/>
                </a:lnTo>
                <a:lnTo>
                  <a:pt x="26033" y="345510"/>
                </a:lnTo>
                <a:lnTo>
                  <a:pt x="33803" y="353813"/>
                </a:lnTo>
                <a:lnTo>
                  <a:pt x="34072" y="357487"/>
                </a:lnTo>
                <a:lnTo>
                  <a:pt x="34287" y="3543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0"/>
          <p:cNvSpPr/>
          <p:nvPr/>
        </p:nvSpPr>
        <p:spPr>
          <a:xfrm>
            <a:off x="4354829" y="3463289"/>
            <a:ext cx="422912" cy="102871"/>
          </a:xfrm>
          <a:custGeom>
            <a:avLst/>
            <a:gdLst/>
            <a:ahLst/>
            <a:cxnLst/>
            <a:rect l="0" t="0" r="0" b="0"/>
            <a:pathLst>
              <a:path w="422912" h="102871">
                <a:moveTo>
                  <a:pt x="0" y="68581"/>
                </a:moveTo>
                <a:lnTo>
                  <a:pt x="17028" y="68581"/>
                </a:lnTo>
                <a:lnTo>
                  <a:pt x="20242" y="69850"/>
                </a:lnTo>
                <a:lnTo>
                  <a:pt x="23655" y="71967"/>
                </a:lnTo>
                <a:lnTo>
                  <a:pt x="27200" y="74648"/>
                </a:lnTo>
                <a:lnTo>
                  <a:pt x="34526" y="77627"/>
                </a:lnTo>
                <a:lnTo>
                  <a:pt x="45790" y="79304"/>
                </a:lnTo>
                <a:lnTo>
                  <a:pt x="49577" y="79540"/>
                </a:lnTo>
                <a:lnTo>
                  <a:pt x="53372" y="80967"/>
                </a:lnTo>
                <a:lnTo>
                  <a:pt x="57171" y="83188"/>
                </a:lnTo>
                <a:lnTo>
                  <a:pt x="60974" y="85939"/>
                </a:lnTo>
                <a:lnTo>
                  <a:pt x="71974" y="88995"/>
                </a:lnTo>
                <a:lnTo>
                  <a:pt x="84058" y="90354"/>
                </a:lnTo>
                <a:lnTo>
                  <a:pt x="93663" y="90957"/>
                </a:lnTo>
                <a:lnTo>
                  <a:pt x="106211" y="91297"/>
                </a:lnTo>
                <a:lnTo>
                  <a:pt x="111903" y="91398"/>
                </a:lnTo>
                <a:lnTo>
                  <a:pt x="113972" y="92682"/>
                </a:lnTo>
                <a:lnTo>
                  <a:pt x="116622" y="94808"/>
                </a:lnTo>
                <a:lnTo>
                  <a:pt x="119658" y="97495"/>
                </a:lnTo>
                <a:lnTo>
                  <a:pt x="124222" y="99287"/>
                </a:lnTo>
                <a:lnTo>
                  <a:pt x="136067" y="101278"/>
                </a:lnTo>
                <a:lnTo>
                  <a:pt x="142781" y="101809"/>
                </a:lnTo>
                <a:lnTo>
                  <a:pt x="149798" y="102163"/>
                </a:lnTo>
                <a:lnTo>
                  <a:pt x="167174" y="102730"/>
                </a:lnTo>
                <a:lnTo>
                  <a:pt x="176251" y="102829"/>
                </a:lnTo>
                <a:lnTo>
                  <a:pt x="265488" y="102870"/>
                </a:lnTo>
                <a:lnTo>
                  <a:pt x="269702" y="101600"/>
                </a:lnTo>
                <a:lnTo>
                  <a:pt x="273781" y="99484"/>
                </a:lnTo>
                <a:lnTo>
                  <a:pt x="277771" y="96803"/>
                </a:lnTo>
                <a:lnTo>
                  <a:pt x="285591" y="93824"/>
                </a:lnTo>
                <a:lnTo>
                  <a:pt x="289454" y="93029"/>
                </a:lnTo>
                <a:lnTo>
                  <a:pt x="293300" y="91230"/>
                </a:lnTo>
                <a:lnTo>
                  <a:pt x="297133" y="88760"/>
                </a:lnTo>
                <a:lnTo>
                  <a:pt x="306343" y="81739"/>
                </a:lnTo>
                <a:lnTo>
                  <a:pt x="310990" y="80779"/>
                </a:lnTo>
                <a:lnTo>
                  <a:pt x="314007" y="80522"/>
                </a:lnTo>
                <a:lnTo>
                  <a:pt x="318558" y="79082"/>
                </a:lnTo>
                <a:lnTo>
                  <a:pt x="324132" y="76851"/>
                </a:lnTo>
                <a:lnTo>
                  <a:pt x="330388" y="74094"/>
                </a:lnTo>
                <a:lnTo>
                  <a:pt x="335829" y="70986"/>
                </a:lnTo>
                <a:lnTo>
                  <a:pt x="340726" y="67645"/>
                </a:lnTo>
                <a:lnTo>
                  <a:pt x="345261" y="64146"/>
                </a:lnTo>
                <a:lnTo>
                  <a:pt x="349554" y="60544"/>
                </a:lnTo>
                <a:lnTo>
                  <a:pt x="353686" y="56873"/>
                </a:lnTo>
                <a:lnTo>
                  <a:pt x="361664" y="49407"/>
                </a:lnTo>
                <a:lnTo>
                  <a:pt x="369443" y="41855"/>
                </a:lnTo>
                <a:lnTo>
                  <a:pt x="373295" y="39334"/>
                </a:lnTo>
                <a:lnTo>
                  <a:pt x="380963" y="36532"/>
                </a:lnTo>
                <a:lnTo>
                  <a:pt x="383515" y="34515"/>
                </a:lnTo>
                <a:lnTo>
                  <a:pt x="385217" y="31900"/>
                </a:lnTo>
                <a:lnTo>
                  <a:pt x="386352" y="28887"/>
                </a:lnTo>
                <a:lnTo>
                  <a:pt x="388378" y="26878"/>
                </a:lnTo>
                <a:lnTo>
                  <a:pt x="390999" y="25539"/>
                </a:lnTo>
                <a:lnTo>
                  <a:pt x="394016" y="24646"/>
                </a:lnTo>
                <a:lnTo>
                  <a:pt x="397297" y="22781"/>
                </a:lnTo>
                <a:lnTo>
                  <a:pt x="400755" y="20267"/>
                </a:lnTo>
                <a:lnTo>
                  <a:pt x="409362" y="13176"/>
                </a:lnTo>
                <a:lnTo>
                  <a:pt x="411338" y="11324"/>
                </a:lnTo>
                <a:lnTo>
                  <a:pt x="416921" y="5880"/>
                </a:lnTo>
                <a:lnTo>
                  <a:pt x="417647" y="3920"/>
                </a:lnTo>
                <a:lnTo>
                  <a:pt x="416862" y="2614"/>
                </a:lnTo>
                <a:lnTo>
                  <a:pt x="411621" y="68"/>
                </a:lnTo>
                <a:lnTo>
                  <a:pt x="4229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1"/>
          <p:cNvSpPr/>
          <p:nvPr/>
        </p:nvSpPr>
        <p:spPr>
          <a:xfrm>
            <a:off x="4424393" y="3703320"/>
            <a:ext cx="134432" cy="262890"/>
          </a:xfrm>
          <a:custGeom>
            <a:avLst/>
            <a:gdLst/>
            <a:ahLst/>
            <a:cxnLst/>
            <a:rect l="0" t="0" r="0" b="0"/>
            <a:pathLst>
              <a:path w="134432" h="262890">
                <a:moveTo>
                  <a:pt x="44736" y="0"/>
                </a:moveTo>
                <a:lnTo>
                  <a:pt x="44736" y="12135"/>
                </a:lnTo>
                <a:lnTo>
                  <a:pt x="43466" y="15710"/>
                </a:lnTo>
                <a:lnTo>
                  <a:pt x="41350" y="18093"/>
                </a:lnTo>
                <a:lnTo>
                  <a:pt x="38669" y="19682"/>
                </a:lnTo>
                <a:lnTo>
                  <a:pt x="36881" y="22011"/>
                </a:lnTo>
                <a:lnTo>
                  <a:pt x="35690" y="24834"/>
                </a:lnTo>
                <a:lnTo>
                  <a:pt x="34366" y="32627"/>
                </a:lnTo>
                <a:lnTo>
                  <a:pt x="34013" y="38261"/>
                </a:lnTo>
                <a:lnTo>
                  <a:pt x="33777" y="44557"/>
                </a:lnTo>
                <a:lnTo>
                  <a:pt x="32350" y="50025"/>
                </a:lnTo>
                <a:lnTo>
                  <a:pt x="30129" y="54940"/>
                </a:lnTo>
                <a:lnTo>
                  <a:pt x="27379" y="59486"/>
                </a:lnTo>
                <a:lnTo>
                  <a:pt x="25544" y="63788"/>
                </a:lnTo>
                <a:lnTo>
                  <a:pt x="20423" y="82258"/>
                </a:lnTo>
                <a:lnTo>
                  <a:pt x="10224" y="114029"/>
                </a:lnTo>
                <a:lnTo>
                  <a:pt x="6488" y="130629"/>
                </a:lnTo>
                <a:lnTo>
                  <a:pt x="3997" y="146776"/>
                </a:lnTo>
                <a:lnTo>
                  <a:pt x="1231" y="174453"/>
                </a:lnTo>
                <a:lnTo>
                  <a:pt x="0" y="190988"/>
                </a:lnTo>
                <a:lnTo>
                  <a:pt x="942" y="197175"/>
                </a:lnTo>
                <a:lnTo>
                  <a:pt x="2841" y="202570"/>
                </a:lnTo>
                <a:lnTo>
                  <a:pt x="5376" y="207437"/>
                </a:lnTo>
                <a:lnTo>
                  <a:pt x="7066" y="211951"/>
                </a:lnTo>
                <a:lnTo>
                  <a:pt x="8193" y="216231"/>
                </a:lnTo>
                <a:lnTo>
                  <a:pt x="8944" y="220354"/>
                </a:lnTo>
                <a:lnTo>
                  <a:pt x="10715" y="224372"/>
                </a:lnTo>
                <a:lnTo>
                  <a:pt x="13165" y="228321"/>
                </a:lnTo>
                <a:lnTo>
                  <a:pt x="16069" y="232224"/>
                </a:lnTo>
                <a:lnTo>
                  <a:pt x="19275" y="234826"/>
                </a:lnTo>
                <a:lnTo>
                  <a:pt x="22682" y="236560"/>
                </a:lnTo>
                <a:lnTo>
                  <a:pt x="26224" y="237717"/>
                </a:lnTo>
                <a:lnTo>
                  <a:pt x="29855" y="239758"/>
                </a:lnTo>
                <a:lnTo>
                  <a:pt x="33545" y="242388"/>
                </a:lnTo>
                <a:lnTo>
                  <a:pt x="42526" y="249668"/>
                </a:lnTo>
                <a:lnTo>
                  <a:pt x="44533" y="248995"/>
                </a:lnTo>
                <a:lnTo>
                  <a:pt x="47141" y="247276"/>
                </a:lnTo>
                <a:lnTo>
                  <a:pt x="50149" y="244861"/>
                </a:lnTo>
                <a:lnTo>
                  <a:pt x="53425" y="243250"/>
                </a:lnTo>
                <a:lnTo>
                  <a:pt x="56879" y="242177"/>
                </a:lnTo>
                <a:lnTo>
                  <a:pt x="60452" y="241461"/>
                </a:lnTo>
                <a:lnTo>
                  <a:pt x="64103" y="240984"/>
                </a:lnTo>
                <a:lnTo>
                  <a:pt x="67807" y="240666"/>
                </a:lnTo>
                <a:lnTo>
                  <a:pt x="76810" y="240155"/>
                </a:lnTo>
                <a:lnTo>
                  <a:pt x="78819" y="238843"/>
                </a:lnTo>
                <a:lnTo>
                  <a:pt x="81428" y="236699"/>
                </a:lnTo>
                <a:lnTo>
                  <a:pt x="84438" y="233999"/>
                </a:lnTo>
                <a:lnTo>
                  <a:pt x="91168" y="227612"/>
                </a:lnTo>
                <a:lnTo>
                  <a:pt x="94741" y="224131"/>
                </a:lnTo>
                <a:lnTo>
                  <a:pt x="98393" y="221811"/>
                </a:lnTo>
                <a:lnTo>
                  <a:pt x="102098" y="220264"/>
                </a:lnTo>
                <a:lnTo>
                  <a:pt x="105837" y="219232"/>
                </a:lnTo>
                <a:lnTo>
                  <a:pt x="108330" y="217275"/>
                </a:lnTo>
                <a:lnTo>
                  <a:pt x="109992" y="214700"/>
                </a:lnTo>
                <a:lnTo>
                  <a:pt x="111101" y="211713"/>
                </a:lnTo>
                <a:lnTo>
                  <a:pt x="113109" y="208452"/>
                </a:lnTo>
                <a:lnTo>
                  <a:pt x="115719" y="205008"/>
                </a:lnTo>
                <a:lnTo>
                  <a:pt x="118728" y="201442"/>
                </a:lnTo>
                <a:lnTo>
                  <a:pt x="120734" y="197794"/>
                </a:lnTo>
                <a:lnTo>
                  <a:pt x="124828" y="185323"/>
                </a:lnTo>
                <a:lnTo>
                  <a:pt x="127341" y="179429"/>
                </a:lnTo>
                <a:lnTo>
                  <a:pt x="130286" y="172959"/>
                </a:lnTo>
                <a:lnTo>
                  <a:pt x="132250" y="167375"/>
                </a:lnTo>
                <a:lnTo>
                  <a:pt x="133559" y="162384"/>
                </a:lnTo>
                <a:lnTo>
                  <a:pt x="134431" y="157786"/>
                </a:lnTo>
                <a:lnTo>
                  <a:pt x="133743" y="154720"/>
                </a:lnTo>
                <a:lnTo>
                  <a:pt x="132014" y="152676"/>
                </a:lnTo>
                <a:lnTo>
                  <a:pt x="129592" y="151314"/>
                </a:lnTo>
                <a:lnTo>
                  <a:pt x="126707" y="149136"/>
                </a:lnTo>
                <a:lnTo>
                  <a:pt x="123513" y="146414"/>
                </a:lnTo>
                <a:lnTo>
                  <a:pt x="120115" y="143329"/>
                </a:lnTo>
                <a:lnTo>
                  <a:pt x="116579" y="141272"/>
                </a:lnTo>
                <a:lnTo>
                  <a:pt x="112951" y="139902"/>
                </a:lnTo>
                <a:lnTo>
                  <a:pt x="109263" y="138988"/>
                </a:lnTo>
                <a:lnTo>
                  <a:pt x="105534" y="138378"/>
                </a:lnTo>
                <a:lnTo>
                  <a:pt x="101778" y="137972"/>
                </a:lnTo>
                <a:lnTo>
                  <a:pt x="92693" y="137320"/>
                </a:lnTo>
                <a:lnTo>
                  <a:pt x="90677" y="138536"/>
                </a:lnTo>
                <a:lnTo>
                  <a:pt x="88064" y="140618"/>
                </a:lnTo>
                <a:lnTo>
                  <a:pt x="85051" y="143275"/>
                </a:lnTo>
                <a:lnTo>
                  <a:pt x="78318" y="149614"/>
                </a:lnTo>
                <a:lnTo>
                  <a:pt x="63647" y="164032"/>
                </a:lnTo>
                <a:lnTo>
                  <a:pt x="59883" y="169044"/>
                </a:lnTo>
                <a:lnTo>
                  <a:pt x="56104" y="174926"/>
                </a:lnTo>
                <a:lnTo>
                  <a:pt x="52315" y="181387"/>
                </a:lnTo>
                <a:lnTo>
                  <a:pt x="48519" y="186965"/>
                </a:lnTo>
                <a:lnTo>
                  <a:pt x="44718" y="191953"/>
                </a:lnTo>
                <a:lnTo>
                  <a:pt x="40914" y="196548"/>
                </a:lnTo>
                <a:lnTo>
                  <a:pt x="37108" y="200882"/>
                </a:lnTo>
                <a:lnTo>
                  <a:pt x="33301" y="205041"/>
                </a:lnTo>
                <a:lnTo>
                  <a:pt x="29493" y="209084"/>
                </a:lnTo>
                <a:lnTo>
                  <a:pt x="26954" y="213049"/>
                </a:lnTo>
                <a:lnTo>
                  <a:pt x="24133" y="220842"/>
                </a:lnTo>
                <a:lnTo>
                  <a:pt x="23381" y="225968"/>
                </a:lnTo>
                <a:lnTo>
                  <a:pt x="22880" y="231925"/>
                </a:lnTo>
                <a:lnTo>
                  <a:pt x="21877" y="2628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2"/>
          <p:cNvSpPr/>
          <p:nvPr/>
        </p:nvSpPr>
        <p:spPr>
          <a:xfrm>
            <a:off x="4606290" y="3703809"/>
            <a:ext cx="114243" cy="182343"/>
          </a:xfrm>
          <a:custGeom>
            <a:avLst/>
            <a:gdLst/>
            <a:ahLst/>
            <a:cxnLst/>
            <a:rect l="0" t="0" r="0" b="0"/>
            <a:pathLst>
              <a:path w="114243" h="182343">
                <a:moveTo>
                  <a:pt x="45719" y="33800"/>
                </a:moveTo>
                <a:lnTo>
                  <a:pt x="33584" y="33800"/>
                </a:lnTo>
                <a:lnTo>
                  <a:pt x="30009" y="35070"/>
                </a:lnTo>
                <a:lnTo>
                  <a:pt x="27626" y="37187"/>
                </a:lnTo>
                <a:lnTo>
                  <a:pt x="26037" y="39869"/>
                </a:lnTo>
                <a:lnTo>
                  <a:pt x="23708" y="41656"/>
                </a:lnTo>
                <a:lnTo>
                  <a:pt x="20885" y="42847"/>
                </a:lnTo>
                <a:lnTo>
                  <a:pt x="17733" y="43642"/>
                </a:lnTo>
                <a:lnTo>
                  <a:pt x="15632" y="46711"/>
                </a:lnTo>
                <a:lnTo>
                  <a:pt x="14231" y="51298"/>
                </a:lnTo>
                <a:lnTo>
                  <a:pt x="13297" y="56895"/>
                </a:lnTo>
                <a:lnTo>
                  <a:pt x="12675" y="61897"/>
                </a:lnTo>
                <a:lnTo>
                  <a:pt x="12260" y="66501"/>
                </a:lnTo>
                <a:lnTo>
                  <a:pt x="11983" y="70841"/>
                </a:lnTo>
                <a:lnTo>
                  <a:pt x="11675" y="79050"/>
                </a:lnTo>
                <a:lnTo>
                  <a:pt x="11502" y="90811"/>
                </a:lnTo>
                <a:lnTo>
                  <a:pt x="11478" y="94668"/>
                </a:lnTo>
                <a:lnTo>
                  <a:pt x="10192" y="98508"/>
                </a:lnTo>
                <a:lnTo>
                  <a:pt x="8064" y="102339"/>
                </a:lnTo>
                <a:lnTo>
                  <a:pt x="5376" y="106163"/>
                </a:lnTo>
                <a:lnTo>
                  <a:pt x="3584" y="109982"/>
                </a:lnTo>
                <a:lnTo>
                  <a:pt x="2389" y="113798"/>
                </a:lnTo>
                <a:lnTo>
                  <a:pt x="1593" y="117613"/>
                </a:lnTo>
                <a:lnTo>
                  <a:pt x="2332" y="123965"/>
                </a:lnTo>
                <a:lnTo>
                  <a:pt x="4094" y="132010"/>
                </a:lnTo>
                <a:lnTo>
                  <a:pt x="6540" y="141184"/>
                </a:lnTo>
                <a:lnTo>
                  <a:pt x="8169" y="148569"/>
                </a:lnTo>
                <a:lnTo>
                  <a:pt x="9256" y="154763"/>
                </a:lnTo>
                <a:lnTo>
                  <a:pt x="9980" y="160162"/>
                </a:lnTo>
                <a:lnTo>
                  <a:pt x="11734" y="163761"/>
                </a:lnTo>
                <a:lnTo>
                  <a:pt x="14172" y="166161"/>
                </a:lnTo>
                <a:lnTo>
                  <a:pt x="17068" y="167761"/>
                </a:lnTo>
                <a:lnTo>
                  <a:pt x="18998" y="170097"/>
                </a:lnTo>
                <a:lnTo>
                  <a:pt x="20286" y="172925"/>
                </a:lnTo>
                <a:lnTo>
                  <a:pt x="22351" y="180521"/>
                </a:lnTo>
                <a:lnTo>
                  <a:pt x="23790" y="181144"/>
                </a:lnTo>
                <a:lnTo>
                  <a:pt x="26020" y="181560"/>
                </a:lnTo>
                <a:lnTo>
                  <a:pt x="28777" y="181837"/>
                </a:lnTo>
                <a:lnTo>
                  <a:pt x="31885" y="182021"/>
                </a:lnTo>
                <a:lnTo>
                  <a:pt x="38724" y="182227"/>
                </a:lnTo>
                <a:lnTo>
                  <a:pt x="49714" y="182342"/>
                </a:lnTo>
                <a:lnTo>
                  <a:pt x="53463" y="181088"/>
                </a:lnTo>
                <a:lnTo>
                  <a:pt x="57232" y="178982"/>
                </a:lnTo>
                <a:lnTo>
                  <a:pt x="61015" y="176308"/>
                </a:lnTo>
                <a:lnTo>
                  <a:pt x="64806" y="174525"/>
                </a:lnTo>
                <a:lnTo>
                  <a:pt x="68604" y="173337"/>
                </a:lnTo>
                <a:lnTo>
                  <a:pt x="72406" y="172545"/>
                </a:lnTo>
                <a:lnTo>
                  <a:pt x="74940" y="170747"/>
                </a:lnTo>
                <a:lnTo>
                  <a:pt x="76630" y="168278"/>
                </a:lnTo>
                <a:lnTo>
                  <a:pt x="77757" y="165362"/>
                </a:lnTo>
                <a:lnTo>
                  <a:pt x="79777" y="162148"/>
                </a:lnTo>
                <a:lnTo>
                  <a:pt x="82395" y="158736"/>
                </a:lnTo>
                <a:lnTo>
                  <a:pt x="85410" y="155191"/>
                </a:lnTo>
                <a:lnTo>
                  <a:pt x="88690" y="151557"/>
                </a:lnTo>
                <a:lnTo>
                  <a:pt x="95721" y="144134"/>
                </a:lnTo>
                <a:lnTo>
                  <a:pt x="99374" y="139106"/>
                </a:lnTo>
                <a:lnTo>
                  <a:pt x="103079" y="133214"/>
                </a:lnTo>
                <a:lnTo>
                  <a:pt x="106819" y="126746"/>
                </a:lnTo>
                <a:lnTo>
                  <a:pt x="109313" y="121164"/>
                </a:lnTo>
                <a:lnTo>
                  <a:pt x="110975" y="116173"/>
                </a:lnTo>
                <a:lnTo>
                  <a:pt x="112083" y="111575"/>
                </a:lnTo>
                <a:lnTo>
                  <a:pt x="112822" y="105970"/>
                </a:lnTo>
                <a:lnTo>
                  <a:pt x="113314" y="99694"/>
                </a:lnTo>
                <a:lnTo>
                  <a:pt x="113862" y="87216"/>
                </a:lnTo>
                <a:lnTo>
                  <a:pt x="114170" y="73051"/>
                </a:lnTo>
                <a:lnTo>
                  <a:pt x="114242" y="64792"/>
                </a:lnTo>
                <a:lnTo>
                  <a:pt x="112991" y="59542"/>
                </a:lnTo>
                <a:lnTo>
                  <a:pt x="110887" y="53501"/>
                </a:lnTo>
                <a:lnTo>
                  <a:pt x="108215" y="46934"/>
                </a:lnTo>
                <a:lnTo>
                  <a:pt x="106433" y="41286"/>
                </a:lnTo>
                <a:lnTo>
                  <a:pt x="105245" y="36251"/>
                </a:lnTo>
                <a:lnTo>
                  <a:pt x="104453" y="31624"/>
                </a:lnTo>
                <a:lnTo>
                  <a:pt x="102655" y="27269"/>
                </a:lnTo>
                <a:lnTo>
                  <a:pt x="100187" y="23097"/>
                </a:lnTo>
                <a:lnTo>
                  <a:pt x="97271" y="19044"/>
                </a:lnTo>
                <a:lnTo>
                  <a:pt x="94057" y="16343"/>
                </a:lnTo>
                <a:lnTo>
                  <a:pt x="90645" y="14542"/>
                </a:lnTo>
                <a:lnTo>
                  <a:pt x="87100" y="13342"/>
                </a:lnTo>
                <a:lnTo>
                  <a:pt x="83466" y="12542"/>
                </a:lnTo>
                <a:lnTo>
                  <a:pt x="79774" y="12008"/>
                </a:lnTo>
                <a:lnTo>
                  <a:pt x="76043" y="11652"/>
                </a:lnTo>
                <a:lnTo>
                  <a:pt x="72285" y="10145"/>
                </a:lnTo>
                <a:lnTo>
                  <a:pt x="68510" y="7870"/>
                </a:lnTo>
                <a:lnTo>
                  <a:pt x="59393" y="1162"/>
                </a:lnTo>
                <a:lnTo>
                  <a:pt x="54835" y="611"/>
                </a:lnTo>
                <a:lnTo>
                  <a:pt x="47987" y="244"/>
                </a:lnTo>
                <a:lnTo>
                  <a:pt x="39611" y="0"/>
                </a:lnTo>
                <a:lnTo>
                  <a:pt x="31487" y="1107"/>
                </a:lnTo>
                <a:lnTo>
                  <a:pt x="23531" y="3115"/>
                </a:lnTo>
                <a:lnTo>
                  <a:pt x="0" y="109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3"/>
          <p:cNvSpPr/>
          <p:nvPr/>
        </p:nvSpPr>
        <p:spPr>
          <a:xfrm>
            <a:off x="3863352" y="5017769"/>
            <a:ext cx="169479" cy="319700"/>
          </a:xfrm>
          <a:custGeom>
            <a:avLst/>
            <a:gdLst/>
            <a:ahLst/>
            <a:cxnLst/>
            <a:rect l="0" t="0" r="0" b="0"/>
            <a:pathLst>
              <a:path w="169479" h="319700">
                <a:moveTo>
                  <a:pt x="11418" y="0"/>
                </a:moveTo>
                <a:lnTo>
                  <a:pt x="5350" y="12136"/>
                </a:lnTo>
                <a:lnTo>
                  <a:pt x="2370" y="21481"/>
                </a:lnTo>
                <a:lnTo>
                  <a:pt x="1047" y="29867"/>
                </a:lnTo>
                <a:lnTo>
                  <a:pt x="458" y="37828"/>
                </a:lnTo>
                <a:lnTo>
                  <a:pt x="197" y="48986"/>
                </a:lnTo>
                <a:lnTo>
                  <a:pt x="0" y="129590"/>
                </a:lnTo>
                <a:lnTo>
                  <a:pt x="1265" y="144814"/>
                </a:lnTo>
                <a:lnTo>
                  <a:pt x="3380" y="156233"/>
                </a:lnTo>
                <a:lnTo>
                  <a:pt x="6059" y="165115"/>
                </a:lnTo>
                <a:lnTo>
                  <a:pt x="7845" y="176117"/>
                </a:lnTo>
                <a:lnTo>
                  <a:pt x="9036" y="188532"/>
                </a:lnTo>
                <a:lnTo>
                  <a:pt x="9830" y="201888"/>
                </a:lnTo>
                <a:lnTo>
                  <a:pt x="11629" y="214602"/>
                </a:lnTo>
                <a:lnTo>
                  <a:pt x="14098" y="226888"/>
                </a:lnTo>
                <a:lnTo>
                  <a:pt x="17015" y="238889"/>
                </a:lnTo>
                <a:lnTo>
                  <a:pt x="18959" y="248159"/>
                </a:lnTo>
                <a:lnTo>
                  <a:pt x="20255" y="255610"/>
                </a:lnTo>
                <a:lnTo>
                  <a:pt x="21119" y="261847"/>
                </a:lnTo>
                <a:lnTo>
                  <a:pt x="22965" y="267275"/>
                </a:lnTo>
                <a:lnTo>
                  <a:pt x="25466" y="272163"/>
                </a:lnTo>
                <a:lnTo>
                  <a:pt x="28403" y="276692"/>
                </a:lnTo>
                <a:lnTo>
                  <a:pt x="31631" y="280982"/>
                </a:lnTo>
                <a:lnTo>
                  <a:pt x="35054" y="285111"/>
                </a:lnTo>
                <a:lnTo>
                  <a:pt x="38605" y="289134"/>
                </a:lnTo>
                <a:lnTo>
                  <a:pt x="42242" y="294356"/>
                </a:lnTo>
                <a:lnTo>
                  <a:pt x="45938" y="300378"/>
                </a:lnTo>
                <a:lnTo>
                  <a:pt x="49671" y="306932"/>
                </a:lnTo>
                <a:lnTo>
                  <a:pt x="53430" y="311301"/>
                </a:lnTo>
                <a:lnTo>
                  <a:pt x="57206" y="314214"/>
                </a:lnTo>
                <a:lnTo>
                  <a:pt x="60993" y="316156"/>
                </a:lnTo>
                <a:lnTo>
                  <a:pt x="64788" y="317451"/>
                </a:lnTo>
                <a:lnTo>
                  <a:pt x="68588" y="318314"/>
                </a:lnTo>
                <a:lnTo>
                  <a:pt x="72391" y="318890"/>
                </a:lnTo>
                <a:lnTo>
                  <a:pt x="76197" y="319273"/>
                </a:lnTo>
                <a:lnTo>
                  <a:pt x="80003" y="319529"/>
                </a:lnTo>
                <a:lnTo>
                  <a:pt x="83812" y="319699"/>
                </a:lnTo>
                <a:lnTo>
                  <a:pt x="88890" y="318543"/>
                </a:lnTo>
                <a:lnTo>
                  <a:pt x="94816" y="316502"/>
                </a:lnTo>
                <a:lnTo>
                  <a:pt x="101306" y="313872"/>
                </a:lnTo>
                <a:lnTo>
                  <a:pt x="105634" y="310847"/>
                </a:lnTo>
                <a:lnTo>
                  <a:pt x="108518" y="307562"/>
                </a:lnTo>
                <a:lnTo>
                  <a:pt x="110441" y="304101"/>
                </a:lnTo>
                <a:lnTo>
                  <a:pt x="125283" y="274960"/>
                </a:lnTo>
                <a:lnTo>
                  <a:pt x="131778" y="260777"/>
                </a:lnTo>
                <a:lnTo>
                  <a:pt x="145768" y="228084"/>
                </a:lnTo>
                <a:lnTo>
                  <a:pt x="150515" y="215556"/>
                </a:lnTo>
                <a:lnTo>
                  <a:pt x="153679" y="205934"/>
                </a:lnTo>
                <a:lnTo>
                  <a:pt x="155789" y="198250"/>
                </a:lnTo>
                <a:lnTo>
                  <a:pt x="158465" y="190587"/>
                </a:lnTo>
                <a:lnTo>
                  <a:pt x="161519" y="182938"/>
                </a:lnTo>
                <a:lnTo>
                  <a:pt x="164825" y="175299"/>
                </a:lnTo>
                <a:lnTo>
                  <a:pt x="167029" y="168936"/>
                </a:lnTo>
                <a:lnTo>
                  <a:pt x="168499" y="163424"/>
                </a:lnTo>
                <a:lnTo>
                  <a:pt x="169478" y="158480"/>
                </a:lnTo>
                <a:lnTo>
                  <a:pt x="168861" y="153913"/>
                </a:lnTo>
                <a:lnTo>
                  <a:pt x="167180" y="149599"/>
                </a:lnTo>
                <a:lnTo>
                  <a:pt x="161424" y="139617"/>
                </a:lnTo>
                <a:lnTo>
                  <a:pt x="159682" y="138798"/>
                </a:lnTo>
                <a:lnTo>
                  <a:pt x="157251" y="138253"/>
                </a:lnTo>
                <a:lnTo>
                  <a:pt x="154360" y="137888"/>
                </a:lnTo>
                <a:lnTo>
                  <a:pt x="151162" y="137646"/>
                </a:lnTo>
                <a:lnTo>
                  <a:pt x="147760" y="137484"/>
                </a:lnTo>
                <a:lnTo>
                  <a:pt x="140595" y="137305"/>
                </a:lnTo>
                <a:lnTo>
                  <a:pt x="133176" y="137224"/>
                </a:lnTo>
                <a:lnTo>
                  <a:pt x="129420" y="138473"/>
                </a:lnTo>
                <a:lnTo>
                  <a:pt x="125645" y="140576"/>
                </a:lnTo>
                <a:lnTo>
                  <a:pt x="121860" y="143247"/>
                </a:lnTo>
                <a:lnTo>
                  <a:pt x="118066" y="146298"/>
                </a:lnTo>
                <a:lnTo>
                  <a:pt x="114266" y="149602"/>
                </a:lnTo>
                <a:lnTo>
                  <a:pt x="110463" y="153075"/>
                </a:lnTo>
                <a:lnTo>
                  <a:pt x="102851" y="160320"/>
                </a:lnTo>
                <a:lnTo>
                  <a:pt x="87616" y="175320"/>
                </a:lnTo>
                <a:lnTo>
                  <a:pt x="83807" y="180380"/>
                </a:lnTo>
                <a:lnTo>
                  <a:pt x="79997" y="186293"/>
                </a:lnTo>
                <a:lnTo>
                  <a:pt x="76187" y="192776"/>
                </a:lnTo>
                <a:lnTo>
                  <a:pt x="72377" y="198368"/>
                </a:lnTo>
                <a:lnTo>
                  <a:pt x="68568" y="203365"/>
                </a:lnTo>
                <a:lnTo>
                  <a:pt x="64757" y="207967"/>
                </a:lnTo>
                <a:lnTo>
                  <a:pt x="60524" y="216467"/>
                </a:lnTo>
                <a:lnTo>
                  <a:pt x="59395" y="220511"/>
                </a:lnTo>
                <a:lnTo>
                  <a:pt x="54754" y="228392"/>
                </a:lnTo>
                <a:lnTo>
                  <a:pt x="51739" y="232272"/>
                </a:lnTo>
                <a:lnTo>
                  <a:pt x="48388" y="239968"/>
                </a:lnTo>
                <a:lnTo>
                  <a:pt x="46899" y="247623"/>
                </a:lnTo>
                <a:lnTo>
                  <a:pt x="46237" y="255258"/>
                </a:lnTo>
                <a:lnTo>
                  <a:pt x="45943" y="262885"/>
                </a:lnTo>
                <a:lnTo>
                  <a:pt x="45754" y="272061"/>
                </a:lnTo>
                <a:lnTo>
                  <a:pt x="49115" y="276703"/>
                </a:lnTo>
                <a:lnTo>
                  <a:pt x="51789" y="279719"/>
                </a:lnTo>
                <a:lnTo>
                  <a:pt x="54842" y="281729"/>
                </a:lnTo>
                <a:lnTo>
                  <a:pt x="58147" y="283070"/>
                </a:lnTo>
                <a:lnTo>
                  <a:pt x="68568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4"/>
          <p:cNvSpPr/>
          <p:nvPr/>
        </p:nvSpPr>
        <p:spPr>
          <a:xfrm>
            <a:off x="4082181" y="4960619"/>
            <a:ext cx="135294" cy="217011"/>
          </a:xfrm>
          <a:custGeom>
            <a:avLst/>
            <a:gdLst/>
            <a:ahLst/>
            <a:cxnLst/>
            <a:rect l="0" t="0" r="0" b="0"/>
            <a:pathLst>
              <a:path w="135294" h="217011">
                <a:moveTo>
                  <a:pt x="32619" y="34290"/>
                </a:moveTo>
                <a:lnTo>
                  <a:pt x="12936" y="44132"/>
                </a:lnTo>
                <a:lnTo>
                  <a:pt x="11877" y="47201"/>
                </a:lnTo>
                <a:lnTo>
                  <a:pt x="11171" y="51788"/>
                </a:lnTo>
                <a:lnTo>
                  <a:pt x="10700" y="57385"/>
                </a:lnTo>
                <a:lnTo>
                  <a:pt x="9116" y="63657"/>
                </a:lnTo>
                <a:lnTo>
                  <a:pt x="6791" y="70378"/>
                </a:lnTo>
                <a:lnTo>
                  <a:pt x="3970" y="77399"/>
                </a:lnTo>
                <a:lnTo>
                  <a:pt x="2089" y="83349"/>
                </a:lnTo>
                <a:lnTo>
                  <a:pt x="836" y="88586"/>
                </a:lnTo>
                <a:lnTo>
                  <a:pt x="0" y="93348"/>
                </a:lnTo>
                <a:lnTo>
                  <a:pt x="713" y="101602"/>
                </a:lnTo>
                <a:lnTo>
                  <a:pt x="2458" y="112185"/>
                </a:lnTo>
                <a:lnTo>
                  <a:pt x="4892" y="124320"/>
                </a:lnTo>
                <a:lnTo>
                  <a:pt x="6514" y="136220"/>
                </a:lnTo>
                <a:lnTo>
                  <a:pt x="7596" y="147964"/>
                </a:lnTo>
                <a:lnTo>
                  <a:pt x="8797" y="168632"/>
                </a:lnTo>
                <a:lnTo>
                  <a:pt x="9331" y="182051"/>
                </a:lnTo>
                <a:lnTo>
                  <a:pt x="10743" y="187408"/>
                </a:lnTo>
                <a:lnTo>
                  <a:pt x="12955" y="192249"/>
                </a:lnTo>
                <a:lnTo>
                  <a:pt x="15699" y="196746"/>
                </a:lnTo>
                <a:lnTo>
                  <a:pt x="18800" y="199744"/>
                </a:lnTo>
                <a:lnTo>
                  <a:pt x="22136" y="201743"/>
                </a:lnTo>
                <a:lnTo>
                  <a:pt x="25630" y="203075"/>
                </a:lnTo>
                <a:lnTo>
                  <a:pt x="29230" y="205233"/>
                </a:lnTo>
                <a:lnTo>
                  <a:pt x="32899" y="207943"/>
                </a:lnTo>
                <a:lnTo>
                  <a:pt x="36616" y="211019"/>
                </a:lnTo>
                <a:lnTo>
                  <a:pt x="40363" y="213069"/>
                </a:lnTo>
                <a:lnTo>
                  <a:pt x="44132" y="214436"/>
                </a:lnTo>
                <a:lnTo>
                  <a:pt x="53237" y="216630"/>
                </a:lnTo>
                <a:lnTo>
                  <a:pt x="55254" y="216810"/>
                </a:lnTo>
                <a:lnTo>
                  <a:pt x="57869" y="216930"/>
                </a:lnTo>
                <a:lnTo>
                  <a:pt x="60882" y="217010"/>
                </a:lnTo>
                <a:lnTo>
                  <a:pt x="64161" y="215794"/>
                </a:lnTo>
                <a:lnTo>
                  <a:pt x="67617" y="213713"/>
                </a:lnTo>
                <a:lnTo>
                  <a:pt x="71191" y="211055"/>
                </a:lnTo>
                <a:lnTo>
                  <a:pt x="76114" y="208013"/>
                </a:lnTo>
                <a:lnTo>
                  <a:pt x="81935" y="204716"/>
                </a:lnTo>
                <a:lnTo>
                  <a:pt x="88356" y="201248"/>
                </a:lnTo>
                <a:lnTo>
                  <a:pt x="92637" y="197665"/>
                </a:lnTo>
                <a:lnTo>
                  <a:pt x="95491" y="194007"/>
                </a:lnTo>
                <a:lnTo>
                  <a:pt x="97394" y="190298"/>
                </a:lnTo>
                <a:lnTo>
                  <a:pt x="99932" y="186555"/>
                </a:lnTo>
                <a:lnTo>
                  <a:pt x="102894" y="182790"/>
                </a:lnTo>
                <a:lnTo>
                  <a:pt x="106139" y="179011"/>
                </a:lnTo>
                <a:lnTo>
                  <a:pt x="109572" y="173950"/>
                </a:lnTo>
                <a:lnTo>
                  <a:pt x="113131" y="168037"/>
                </a:lnTo>
                <a:lnTo>
                  <a:pt x="116773" y="161555"/>
                </a:lnTo>
                <a:lnTo>
                  <a:pt x="120472" y="153423"/>
                </a:lnTo>
                <a:lnTo>
                  <a:pt x="124207" y="144193"/>
                </a:lnTo>
                <a:lnTo>
                  <a:pt x="127968" y="134228"/>
                </a:lnTo>
                <a:lnTo>
                  <a:pt x="130475" y="122506"/>
                </a:lnTo>
                <a:lnTo>
                  <a:pt x="132146" y="109611"/>
                </a:lnTo>
                <a:lnTo>
                  <a:pt x="133260" y="95934"/>
                </a:lnTo>
                <a:lnTo>
                  <a:pt x="134003" y="84276"/>
                </a:lnTo>
                <a:lnTo>
                  <a:pt x="134828" y="64550"/>
                </a:lnTo>
                <a:lnTo>
                  <a:pt x="135293" y="45232"/>
                </a:lnTo>
                <a:lnTo>
                  <a:pt x="134088" y="40315"/>
                </a:lnTo>
                <a:lnTo>
                  <a:pt x="132015" y="35767"/>
                </a:lnTo>
                <a:lnTo>
                  <a:pt x="129363" y="31465"/>
                </a:lnTo>
                <a:lnTo>
                  <a:pt x="126325" y="27326"/>
                </a:lnTo>
                <a:lnTo>
                  <a:pt x="123030" y="23298"/>
                </a:lnTo>
                <a:lnTo>
                  <a:pt x="119563" y="19342"/>
                </a:lnTo>
                <a:lnTo>
                  <a:pt x="113441" y="15435"/>
                </a:lnTo>
                <a:lnTo>
                  <a:pt x="105550" y="11560"/>
                </a:lnTo>
                <a:lnTo>
                  <a:pt x="96480" y="7707"/>
                </a:lnTo>
                <a:lnTo>
                  <a:pt x="89163" y="5138"/>
                </a:lnTo>
                <a:lnTo>
                  <a:pt x="83015" y="3426"/>
                </a:lnTo>
                <a:lnTo>
                  <a:pt x="554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5"/>
          <p:cNvSpPr/>
          <p:nvPr/>
        </p:nvSpPr>
        <p:spPr>
          <a:xfrm>
            <a:off x="5132115" y="5074919"/>
            <a:ext cx="102335" cy="274263"/>
          </a:xfrm>
          <a:custGeom>
            <a:avLst/>
            <a:gdLst/>
            <a:ahLst/>
            <a:cxnLst/>
            <a:rect l="0" t="0" r="0" b="0"/>
            <a:pathLst>
              <a:path w="102335" h="274263">
                <a:moveTo>
                  <a:pt x="57105" y="0"/>
                </a:moveTo>
                <a:lnTo>
                  <a:pt x="44969" y="0"/>
                </a:lnTo>
                <a:lnTo>
                  <a:pt x="40124" y="1270"/>
                </a:lnTo>
                <a:lnTo>
                  <a:pt x="35624" y="3387"/>
                </a:lnTo>
                <a:lnTo>
                  <a:pt x="25345" y="9841"/>
                </a:lnTo>
                <a:lnTo>
                  <a:pt x="24502" y="11641"/>
                </a:lnTo>
                <a:lnTo>
                  <a:pt x="23564" y="17027"/>
                </a:lnTo>
                <a:lnTo>
                  <a:pt x="22044" y="22782"/>
                </a:lnTo>
                <a:lnTo>
                  <a:pt x="16969" y="39336"/>
                </a:lnTo>
                <a:lnTo>
                  <a:pt x="15108" y="47814"/>
                </a:lnTo>
                <a:lnTo>
                  <a:pt x="13867" y="56006"/>
                </a:lnTo>
                <a:lnTo>
                  <a:pt x="13039" y="64008"/>
                </a:lnTo>
                <a:lnTo>
                  <a:pt x="11218" y="75692"/>
                </a:lnTo>
                <a:lnTo>
                  <a:pt x="5807" y="105608"/>
                </a:lnTo>
                <a:lnTo>
                  <a:pt x="3856" y="118665"/>
                </a:lnTo>
                <a:lnTo>
                  <a:pt x="2556" y="129910"/>
                </a:lnTo>
                <a:lnTo>
                  <a:pt x="1110" y="147909"/>
                </a:lnTo>
                <a:lnTo>
                  <a:pt x="468" y="160141"/>
                </a:lnTo>
                <a:lnTo>
                  <a:pt x="183" y="173197"/>
                </a:lnTo>
                <a:lnTo>
                  <a:pt x="0" y="202275"/>
                </a:lnTo>
                <a:lnTo>
                  <a:pt x="1254" y="208511"/>
                </a:lnTo>
                <a:lnTo>
                  <a:pt x="3361" y="213937"/>
                </a:lnTo>
                <a:lnTo>
                  <a:pt x="6036" y="218825"/>
                </a:lnTo>
                <a:lnTo>
                  <a:pt x="7818" y="223354"/>
                </a:lnTo>
                <a:lnTo>
                  <a:pt x="9800" y="231772"/>
                </a:lnTo>
                <a:lnTo>
                  <a:pt x="10680" y="239746"/>
                </a:lnTo>
                <a:lnTo>
                  <a:pt x="11072" y="247524"/>
                </a:lnTo>
                <a:lnTo>
                  <a:pt x="11245" y="255214"/>
                </a:lnTo>
                <a:lnTo>
                  <a:pt x="12562" y="259043"/>
                </a:lnTo>
                <a:lnTo>
                  <a:pt x="14709" y="262866"/>
                </a:lnTo>
                <a:lnTo>
                  <a:pt x="21213" y="272058"/>
                </a:lnTo>
                <a:lnTo>
                  <a:pt x="23017" y="272812"/>
                </a:lnTo>
                <a:lnTo>
                  <a:pt x="25489" y="273315"/>
                </a:lnTo>
                <a:lnTo>
                  <a:pt x="28408" y="273650"/>
                </a:lnTo>
                <a:lnTo>
                  <a:pt x="31624" y="273873"/>
                </a:lnTo>
                <a:lnTo>
                  <a:pt x="35037" y="274023"/>
                </a:lnTo>
                <a:lnTo>
                  <a:pt x="42217" y="274188"/>
                </a:lnTo>
                <a:lnTo>
                  <a:pt x="49641" y="274262"/>
                </a:lnTo>
                <a:lnTo>
                  <a:pt x="52129" y="273011"/>
                </a:lnTo>
                <a:lnTo>
                  <a:pt x="53788" y="270908"/>
                </a:lnTo>
                <a:lnTo>
                  <a:pt x="54893" y="268235"/>
                </a:lnTo>
                <a:lnTo>
                  <a:pt x="58170" y="265184"/>
                </a:lnTo>
                <a:lnTo>
                  <a:pt x="62895" y="261880"/>
                </a:lnTo>
                <a:lnTo>
                  <a:pt x="68585" y="258407"/>
                </a:lnTo>
                <a:lnTo>
                  <a:pt x="73648" y="253551"/>
                </a:lnTo>
                <a:lnTo>
                  <a:pt x="78294" y="247775"/>
                </a:lnTo>
                <a:lnTo>
                  <a:pt x="82661" y="241383"/>
                </a:lnTo>
                <a:lnTo>
                  <a:pt x="85572" y="235852"/>
                </a:lnTo>
                <a:lnTo>
                  <a:pt x="87513" y="230895"/>
                </a:lnTo>
                <a:lnTo>
                  <a:pt x="88807" y="226320"/>
                </a:lnTo>
                <a:lnTo>
                  <a:pt x="89670" y="220730"/>
                </a:lnTo>
                <a:lnTo>
                  <a:pt x="90244" y="214463"/>
                </a:lnTo>
                <a:lnTo>
                  <a:pt x="90628" y="207746"/>
                </a:lnTo>
                <a:lnTo>
                  <a:pt x="92154" y="201997"/>
                </a:lnTo>
                <a:lnTo>
                  <a:pt x="94441" y="196895"/>
                </a:lnTo>
                <a:lnTo>
                  <a:pt x="97235" y="192223"/>
                </a:lnTo>
                <a:lnTo>
                  <a:pt x="99099" y="187839"/>
                </a:lnTo>
                <a:lnTo>
                  <a:pt x="101168" y="179581"/>
                </a:lnTo>
                <a:lnTo>
                  <a:pt x="101720" y="173061"/>
                </a:lnTo>
                <a:lnTo>
                  <a:pt x="102089" y="164904"/>
                </a:lnTo>
                <a:lnTo>
                  <a:pt x="102334" y="155656"/>
                </a:lnTo>
                <a:lnTo>
                  <a:pt x="101227" y="149491"/>
                </a:lnTo>
                <a:lnTo>
                  <a:pt x="99220" y="145380"/>
                </a:lnTo>
                <a:lnTo>
                  <a:pt x="92940" y="138784"/>
                </a:lnTo>
                <a:lnTo>
                  <a:pt x="91155" y="138243"/>
                </a:lnTo>
                <a:lnTo>
                  <a:pt x="88695" y="137882"/>
                </a:lnTo>
                <a:lnTo>
                  <a:pt x="81690" y="137303"/>
                </a:lnTo>
                <a:lnTo>
                  <a:pt x="79845" y="138525"/>
                </a:lnTo>
                <a:lnTo>
                  <a:pt x="77344" y="140611"/>
                </a:lnTo>
                <a:lnTo>
                  <a:pt x="74408" y="143271"/>
                </a:lnTo>
                <a:lnTo>
                  <a:pt x="71180" y="145044"/>
                </a:lnTo>
                <a:lnTo>
                  <a:pt x="67758" y="146226"/>
                </a:lnTo>
                <a:lnTo>
                  <a:pt x="64207" y="147014"/>
                </a:lnTo>
                <a:lnTo>
                  <a:pt x="61839" y="148809"/>
                </a:lnTo>
                <a:lnTo>
                  <a:pt x="60261" y="151277"/>
                </a:lnTo>
                <a:lnTo>
                  <a:pt x="57238" y="158674"/>
                </a:lnTo>
                <a:lnTo>
                  <a:pt x="51660" y="170429"/>
                </a:lnTo>
                <a:lnTo>
                  <a:pt x="48395" y="175849"/>
                </a:lnTo>
                <a:lnTo>
                  <a:pt x="44948" y="180733"/>
                </a:lnTo>
                <a:lnTo>
                  <a:pt x="41381" y="185259"/>
                </a:lnTo>
                <a:lnTo>
                  <a:pt x="39002" y="189546"/>
                </a:lnTo>
                <a:lnTo>
                  <a:pt x="36359" y="197696"/>
                </a:lnTo>
                <a:lnTo>
                  <a:pt x="31798" y="212325"/>
                </a:lnTo>
                <a:lnTo>
                  <a:pt x="24589" y="234558"/>
                </a:lnTo>
                <a:lnTo>
                  <a:pt x="23603" y="240985"/>
                </a:lnTo>
                <a:lnTo>
                  <a:pt x="23048" y="248357"/>
                </a:lnTo>
                <a:lnTo>
                  <a:pt x="34244" y="2514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6"/>
          <p:cNvSpPr/>
          <p:nvPr/>
        </p:nvSpPr>
        <p:spPr>
          <a:xfrm>
            <a:off x="5292132" y="5007029"/>
            <a:ext cx="112475" cy="227894"/>
          </a:xfrm>
          <a:custGeom>
            <a:avLst/>
            <a:gdLst/>
            <a:ahLst/>
            <a:cxnLst/>
            <a:rect l="0" t="0" r="0" b="0"/>
            <a:pathLst>
              <a:path w="112475" h="227894">
                <a:moveTo>
                  <a:pt x="22818" y="22171"/>
                </a:moveTo>
                <a:lnTo>
                  <a:pt x="16750" y="28238"/>
                </a:lnTo>
                <a:lnTo>
                  <a:pt x="14963" y="31296"/>
                </a:lnTo>
                <a:lnTo>
                  <a:pt x="12976" y="38080"/>
                </a:lnTo>
                <a:lnTo>
                  <a:pt x="12447" y="41666"/>
                </a:lnTo>
                <a:lnTo>
                  <a:pt x="12094" y="45328"/>
                </a:lnTo>
                <a:lnTo>
                  <a:pt x="11858" y="49039"/>
                </a:lnTo>
                <a:lnTo>
                  <a:pt x="11597" y="56549"/>
                </a:lnTo>
                <a:lnTo>
                  <a:pt x="11527" y="60329"/>
                </a:lnTo>
                <a:lnTo>
                  <a:pt x="10211" y="65390"/>
                </a:lnTo>
                <a:lnTo>
                  <a:pt x="8063" y="71303"/>
                </a:lnTo>
                <a:lnTo>
                  <a:pt x="5361" y="77786"/>
                </a:lnTo>
                <a:lnTo>
                  <a:pt x="3560" y="84647"/>
                </a:lnTo>
                <a:lnTo>
                  <a:pt x="2359" y="91762"/>
                </a:lnTo>
                <a:lnTo>
                  <a:pt x="1559" y="99044"/>
                </a:lnTo>
                <a:lnTo>
                  <a:pt x="1025" y="107710"/>
                </a:lnTo>
                <a:lnTo>
                  <a:pt x="432" y="127498"/>
                </a:lnTo>
                <a:lnTo>
                  <a:pt x="0" y="171859"/>
                </a:lnTo>
                <a:lnTo>
                  <a:pt x="1255" y="176573"/>
                </a:lnTo>
                <a:lnTo>
                  <a:pt x="3362" y="180986"/>
                </a:lnTo>
                <a:lnTo>
                  <a:pt x="6038" y="185197"/>
                </a:lnTo>
                <a:lnTo>
                  <a:pt x="7821" y="189275"/>
                </a:lnTo>
                <a:lnTo>
                  <a:pt x="9010" y="193264"/>
                </a:lnTo>
                <a:lnTo>
                  <a:pt x="9802" y="197193"/>
                </a:lnTo>
                <a:lnTo>
                  <a:pt x="11601" y="201082"/>
                </a:lnTo>
                <a:lnTo>
                  <a:pt x="14070" y="204945"/>
                </a:lnTo>
                <a:lnTo>
                  <a:pt x="16986" y="208790"/>
                </a:lnTo>
                <a:lnTo>
                  <a:pt x="20199" y="212624"/>
                </a:lnTo>
                <a:lnTo>
                  <a:pt x="23612" y="216449"/>
                </a:lnTo>
                <a:lnTo>
                  <a:pt x="27158" y="220270"/>
                </a:lnTo>
                <a:lnTo>
                  <a:pt x="30791" y="222817"/>
                </a:lnTo>
                <a:lnTo>
                  <a:pt x="34483" y="224515"/>
                </a:lnTo>
                <a:lnTo>
                  <a:pt x="38215" y="225646"/>
                </a:lnTo>
                <a:lnTo>
                  <a:pt x="41973" y="226401"/>
                </a:lnTo>
                <a:lnTo>
                  <a:pt x="45747" y="226905"/>
                </a:lnTo>
                <a:lnTo>
                  <a:pt x="49534" y="227240"/>
                </a:lnTo>
                <a:lnTo>
                  <a:pt x="53329" y="227463"/>
                </a:lnTo>
                <a:lnTo>
                  <a:pt x="66284" y="227852"/>
                </a:lnTo>
                <a:lnTo>
                  <a:pt x="73938" y="227893"/>
                </a:lnTo>
                <a:lnTo>
                  <a:pt x="77217" y="225359"/>
                </a:lnTo>
                <a:lnTo>
                  <a:pt x="80674" y="221129"/>
                </a:lnTo>
                <a:lnTo>
                  <a:pt x="84249" y="215770"/>
                </a:lnTo>
                <a:lnTo>
                  <a:pt x="87902" y="210926"/>
                </a:lnTo>
                <a:lnTo>
                  <a:pt x="91607" y="206428"/>
                </a:lnTo>
                <a:lnTo>
                  <a:pt x="95347" y="202159"/>
                </a:lnTo>
                <a:lnTo>
                  <a:pt x="97841" y="198043"/>
                </a:lnTo>
                <a:lnTo>
                  <a:pt x="99503" y="194029"/>
                </a:lnTo>
                <a:lnTo>
                  <a:pt x="100611" y="190082"/>
                </a:lnTo>
                <a:lnTo>
                  <a:pt x="108239" y="166326"/>
                </a:lnTo>
                <a:lnTo>
                  <a:pt x="110245" y="158914"/>
                </a:lnTo>
                <a:lnTo>
                  <a:pt x="111582" y="152703"/>
                </a:lnTo>
                <a:lnTo>
                  <a:pt x="112474" y="147292"/>
                </a:lnTo>
                <a:lnTo>
                  <a:pt x="111799" y="139875"/>
                </a:lnTo>
                <a:lnTo>
                  <a:pt x="110078" y="131120"/>
                </a:lnTo>
                <a:lnTo>
                  <a:pt x="107662" y="121473"/>
                </a:lnTo>
                <a:lnTo>
                  <a:pt x="106050" y="113773"/>
                </a:lnTo>
                <a:lnTo>
                  <a:pt x="104976" y="107369"/>
                </a:lnTo>
                <a:lnTo>
                  <a:pt x="104260" y="101829"/>
                </a:lnTo>
                <a:lnTo>
                  <a:pt x="103783" y="94327"/>
                </a:lnTo>
                <a:lnTo>
                  <a:pt x="103464" y="85514"/>
                </a:lnTo>
                <a:lnTo>
                  <a:pt x="103252" y="75830"/>
                </a:lnTo>
                <a:lnTo>
                  <a:pt x="101841" y="66833"/>
                </a:lnTo>
                <a:lnTo>
                  <a:pt x="99629" y="58296"/>
                </a:lnTo>
                <a:lnTo>
                  <a:pt x="96885" y="50064"/>
                </a:lnTo>
                <a:lnTo>
                  <a:pt x="95056" y="43306"/>
                </a:lnTo>
                <a:lnTo>
                  <a:pt x="93837" y="37531"/>
                </a:lnTo>
                <a:lnTo>
                  <a:pt x="93023" y="32411"/>
                </a:lnTo>
                <a:lnTo>
                  <a:pt x="89942" y="27728"/>
                </a:lnTo>
                <a:lnTo>
                  <a:pt x="85347" y="23335"/>
                </a:lnTo>
                <a:lnTo>
                  <a:pt x="79744" y="19137"/>
                </a:lnTo>
                <a:lnTo>
                  <a:pt x="74738" y="15068"/>
                </a:lnTo>
                <a:lnTo>
                  <a:pt x="70132" y="11086"/>
                </a:lnTo>
                <a:lnTo>
                  <a:pt x="65790" y="7161"/>
                </a:lnTo>
                <a:lnTo>
                  <a:pt x="61626" y="4544"/>
                </a:lnTo>
                <a:lnTo>
                  <a:pt x="57580" y="2799"/>
                </a:lnTo>
                <a:lnTo>
                  <a:pt x="53613" y="1636"/>
                </a:lnTo>
                <a:lnTo>
                  <a:pt x="49698" y="861"/>
                </a:lnTo>
                <a:lnTo>
                  <a:pt x="45818" y="344"/>
                </a:lnTo>
                <a:lnTo>
                  <a:pt x="41961" y="0"/>
                </a:lnTo>
                <a:lnTo>
                  <a:pt x="38120" y="1040"/>
                </a:lnTo>
                <a:lnTo>
                  <a:pt x="34289" y="3003"/>
                </a:lnTo>
                <a:lnTo>
                  <a:pt x="22818" y="10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bisector of the vertex angle of an isosceles triangle is perpendicular to the base at its midpoint.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Corollary 3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362200" y="3352800"/>
            <a:ext cx="5638800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6"/>
          <p:cNvSpPr/>
          <p:nvPr/>
        </p:nvSpPr>
        <p:spPr>
          <a:xfrm>
            <a:off x="3577590" y="4149089"/>
            <a:ext cx="457201" cy="445771"/>
          </a:xfrm>
          <a:custGeom>
            <a:avLst/>
            <a:gdLst/>
            <a:ahLst/>
            <a:cxnLst/>
            <a:rect l="0" t="0" r="0" b="0"/>
            <a:pathLst>
              <a:path w="457201" h="445771">
                <a:moveTo>
                  <a:pt x="0" y="0"/>
                </a:moveTo>
                <a:lnTo>
                  <a:pt x="27199" y="27200"/>
                </a:lnTo>
                <a:lnTo>
                  <a:pt x="30833" y="29564"/>
                </a:lnTo>
                <a:lnTo>
                  <a:pt x="38257" y="32190"/>
                </a:lnTo>
                <a:lnTo>
                  <a:pt x="49176" y="40130"/>
                </a:lnTo>
                <a:lnTo>
                  <a:pt x="61226" y="50856"/>
                </a:lnTo>
                <a:lnTo>
                  <a:pt x="75149" y="64034"/>
                </a:lnTo>
                <a:lnTo>
                  <a:pt x="127939" y="116513"/>
                </a:lnTo>
                <a:lnTo>
                  <a:pt x="136448" y="128407"/>
                </a:lnTo>
                <a:lnTo>
                  <a:pt x="140495" y="135135"/>
                </a:lnTo>
                <a:lnTo>
                  <a:pt x="148273" y="143430"/>
                </a:lnTo>
                <a:lnTo>
                  <a:pt x="158539" y="152770"/>
                </a:lnTo>
                <a:lnTo>
                  <a:pt x="170463" y="162807"/>
                </a:lnTo>
                <a:lnTo>
                  <a:pt x="179681" y="172038"/>
                </a:lnTo>
                <a:lnTo>
                  <a:pt x="187098" y="180732"/>
                </a:lnTo>
                <a:lnTo>
                  <a:pt x="193311" y="189069"/>
                </a:lnTo>
                <a:lnTo>
                  <a:pt x="199994" y="197166"/>
                </a:lnTo>
                <a:lnTo>
                  <a:pt x="206989" y="205104"/>
                </a:lnTo>
                <a:lnTo>
                  <a:pt x="214193" y="212936"/>
                </a:lnTo>
                <a:lnTo>
                  <a:pt x="221535" y="219428"/>
                </a:lnTo>
                <a:lnTo>
                  <a:pt x="228970" y="225025"/>
                </a:lnTo>
                <a:lnTo>
                  <a:pt x="236466" y="230027"/>
                </a:lnTo>
                <a:lnTo>
                  <a:pt x="247814" y="240981"/>
                </a:lnTo>
                <a:lnTo>
                  <a:pt x="261729" y="255904"/>
                </a:lnTo>
                <a:lnTo>
                  <a:pt x="290314" y="287726"/>
                </a:lnTo>
                <a:lnTo>
                  <a:pt x="319417" y="318650"/>
                </a:lnTo>
                <a:lnTo>
                  <a:pt x="344658" y="344508"/>
                </a:lnTo>
                <a:lnTo>
                  <a:pt x="358921" y="357585"/>
                </a:lnTo>
                <a:lnTo>
                  <a:pt x="366281" y="362850"/>
                </a:lnTo>
                <a:lnTo>
                  <a:pt x="373727" y="367630"/>
                </a:lnTo>
                <a:lnTo>
                  <a:pt x="385387" y="379715"/>
                </a:lnTo>
                <a:lnTo>
                  <a:pt x="396073" y="393552"/>
                </a:lnTo>
                <a:lnTo>
                  <a:pt x="402479" y="400798"/>
                </a:lnTo>
                <a:lnTo>
                  <a:pt x="415099" y="414353"/>
                </a:lnTo>
                <a:lnTo>
                  <a:pt x="424942" y="424610"/>
                </a:lnTo>
                <a:lnTo>
                  <a:pt x="429344" y="427854"/>
                </a:lnTo>
                <a:lnTo>
                  <a:pt x="443356" y="433487"/>
                </a:lnTo>
                <a:lnTo>
                  <a:pt x="457200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7"/>
          <p:cNvSpPr/>
          <p:nvPr/>
        </p:nvSpPr>
        <p:spPr>
          <a:xfrm>
            <a:off x="6412229" y="4183379"/>
            <a:ext cx="491491" cy="342901"/>
          </a:xfrm>
          <a:custGeom>
            <a:avLst/>
            <a:gdLst/>
            <a:ahLst/>
            <a:cxnLst/>
            <a:rect l="0" t="0" r="0" b="0"/>
            <a:pathLst>
              <a:path w="491491" h="342901">
                <a:moveTo>
                  <a:pt x="0" y="342900"/>
                </a:moveTo>
                <a:lnTo>
                  <a:pt x="12137" y="342900"/>
                </a:lnTo>
                <a:lnTo>
                  <a:pt x="24868" y="339514"/>
                </a:lnTo>
                <a:lnTo>
                  <a:pt x="37723" y="333775"/>
                </a:lnTo>
                <a:lnTo>
                  <a:pt x="53370" y="323404"/>
                </a:lnTo>
                <a:lnTo>
                  <a:pt x="66476" y="316032"/>
                </a:lnTo>
                <a:lnTo>
                  <a:pt x="77383" y="308522"/>
                </a:lnTo>
                <a:lnTo>
                  <a:pt x="90273" y="299681"/>
                </a:lnTo>
                <a:lnTo>
                  <a:pt x="100823" y="293767"/>
                </a:lnTo>
                <a:lnTo>
                  <a:pt x="112934" y="287285"/>
                </a:lnTo>
                <a:lnTo>
                  <a:pt x="123550" y="280424"/>
                </a:lnTo>
                <a:lnTo>
                  <a:pt x="133166" y="273309"/>
                </a:lnTo>
                <a:lnTo>
                  <a:pt x="142118" y="266026"/>
                </a:lnTo>
                <a:lnTo>
                  <a:pt x="149356" y="259901"/>
                </a:lnTo>
                <a:lnTo>
                  <a:pt x="160784" y="249708"/>
                </a:lnTo>
                <a:lnTo>
                  <a:pt x="168149" y="243943"/>
                </a:lnTo>
                <a:lnTo>
                  <a:pt x="176870" y="237559"/>
                </a:lnTo>
                <a:lnTo>
                  <a:pt x="186493" y="230763"/>
                </a:lnTo>
                <a:lnTo>
                  <a:pt x="195449" y="223692"/>
                </a:lnTo>
                <a:lnTo>
                  <a:pt x="203960" y="216438"/>
                </a:lnTo>
                <a:lnTo>
                  <a:pt x="212173" y="209062"/>
                </a:lnTo>
                <a:lnTo>
                  <a:pt x="234846" y="187320"/>
                </a:lnTo>
                <a:lnTo>
                  <a:pt x="248004" y="174410"/>
                </a:lnTo>
                <a:lnTo>
                  <a:pt x="263127" y="160724"/>
                </a:lnTo>
                <a:lnTo>
                  <a:pt x="310938" y="119730"/>
                </a:lnTo>
                <a:lnTo>
                  <a:pt x="333352" y="99357"/>
                </a:lnTo>
                <a:lnTo>
                  <a:pt x="342885" y="91638"/>
                </a:lnTo>
                <a:lnTo>
                  <a:pt x="351780" y="85222"/>
                </a:lnTo>
                <a:lnTo>
                  <a:pt x="360250" y="79675"/>
                </a:lnTo>
                <a:lnTo>
                  <a:pt x="373048" y="70124"/>
                </a:lnTo>
                <a:lnTo>
                  <a:pt x="421951" y="29374"/>
                </a:lnTo>
                <a:lnTo>
                  <a:pt x="434971" y="19583"/>
                </a:lnTo>
                <a:lnTo>
                  <a:pt x="444921" y="13055"/>
                </a:lnTo>
                <a:lnTo>
                  <a:pt x="459363" y="5803"/>
                </a:lnTo>
                <a:lnTo>
                  <a:pt x="473363" y="1720"/>
                </a:lnTo>
                <a:lnTo>
                  <a:pt x="479346" y="510"/>
                </a:lnTo>
                <a:lnTo>
                  <a:pt x="4914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8"/>
          <p:cNvSpPr/>
          <p:nvPr/>
        </p:nvSpPr>
        <p:spPr>
          <a:xfrm>
            <a:off x="4960620" y="3006089"/>
            <a:ext cx="70768" cy="177515"/>
          </a:xfrm>
          <a:custGeom>
            <a:avLst/>
            <a:gdLst/>
            <a:ahLst/>
            <a:cxnLst/>
            <a:rect l="0" t="0" r="0" b="0"/>
            <a:pathLst>
              <a:path w="70768" h="177515">
                <a:moveTo>
                  <a:pt x="0" y="0"/>
                </a:moveTo>
                <a:lnTo>
                  <a:pt x="0" y="6069"/>
                </a:lnTo>
                <a:lnTo>
                  <a:pt x="1270" y="7856"/>
                </a:lnTo>
                <a:lnTo>
                  <a:pt x="3386" y="9047"/>
                </a:lnTo>
                <a:lnTo>
                  <a:pt x="6067" y="9842"/>
                </a:lnTo>
                <a:lnTo>
                  <a:pt x="7855" y="11641"/>
                </a:lnTo>
                <a:lnTo>
                  <a:pt x="9046" y="14111"/>
                </a:lnTo>
                <a:lnTo>
                  <a:pt x="10959" y="21132"/>
                </a:lnTo>
                <a:lnTo>
                  <a:pt x="14607" y="25479"/>
                </a:lnTo>
                <a:lnTo>
                  <a:pt x="17358" y="28416"/>
                </a:lnTo>
                <a:lnTo>
                  <a:pt x="19192" y="31644"/>
                </a:lnTo>
                <a:lnTo>
                  <a:pt x="23043" y="43525"/>
                </a:lnTo>
                <a:lnTo>
                  <a:pt x="25522" y="49337"/>
                </a:lnTo>
                <a:lnTo>
                  <a:pt x="28444" y="55751"/>
                </a:lnTo>
                <a:lnTo>
                  <a:pt x="30393" y="62568"/>
                </a:lnTo>
                <a:lnTo>
                  <a:pt x="31692" y="69652"/>
                </a:lnTo>
                <a:lnTo>
                  <a:pt x="32558" y="76915"/>
                </a:lnTo>
                <a:lnTo>
                  <a:pt x="33135" y="83027"/>
                </a:lnTo>
                <a:lnTo>
                  <a:pt x="33520" y="88371"/>
                </a:lnTo>
                <a:lnTo>
                  <a:pt x="33776" y="93204"/>
                </a:lnTo>
                <a:lnTo>
                  <a:pt x="35217" y="100236"/>
                </a:lnTo>
                <a:lnTo>
                  <a:pt x="37448" y="108734"/>
                </a:lnTo>
                <a:lnTo>
                  <a:pt x="40205" y="118210"/>
                </a:lnTo>
                <a:lnTo>
                  <a:pt x="43313" y="127067"/>
                </a:lnTo>
                <a:lnTo>
                  <a:pt x="46655" y="135511"/>
                </a:lnTo>
                <a:lnTo>
                  <a:pt x="50153" y="143681"/>
                </a:lnTo>
                <a:lnTo>
                  <a:pt x="53756" y="150398"/>
                </a:lnTo>
                <a:lnTo>
                  <a:pt x="57427" y="156145"/>
                </a:lnTo>
                <a:lnTo>
                  <a:pt x="61144" y="161247"/>
                </a:lnTo>
                <a:lnTo>
                  <a:pt x="64893" y="167188"/>
                </a:lnTo>
                <a:lnTo>
                  <a:pt x="68662" y="173689"/>
                </a:lnTo>
                <a:lnTo>
                  <a:pt x="70767" y="1775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9"/>
          <p:cNvSpPr/>
          <p:nvPr/>
        </p:nvSpPr>
        <p:spPr>
          <a:xfrm>
            <a:off x="5125913" y="2926079"/>
            <a:ext cx="15956" cy="221920"/>
          </a:xfrm>
          <a:custGeom>
            <a:avLst/>
            <a:gdLst/>
            <a:ahLst/>
            <a:cxnLst/>
            <a:rect l="0" t="0" r="0" b="0"/>
            <a:pathLst>
              <a:path w="15956" h="221920">
                <a:moveTo>
                  <a:pt x="0" y="221919"/>
                </a:moveTo>
                <a:lnTo>
                  <a:pt x="641" y="217777"/>
                </a:lnTo>
                <a:lnTo>
                  <a:pt x="2480" y="203605"/>
                </a:lnTo>
                <a:lnTo>
                  <a:pt x="3705" y="191617"/>
                </a:lnTo>
                <a:lnTo>
                  <a:pt x="5067" y="172793"/>
                </a:lnTo>
                <a:lnTo>
                  <a:pt x="5672" y="160194"/>
                </a:lnTo>
                <a:lnTo>
                  <a:pt x="7104" y="153786"/>
                </a:lnTo>
                <a:lnTo>
                  <a:pt x="9328" y="146974"/>
                </a:lnTo>
                <a:lnTo>
                  <a:pt x="12081" y="139893"/>
                </a:lnTo>
                <a:lnTo>
                  <a:pt x="13916" y="132632"/>
                </a:lnTo>
                <a:lnTo>
                  <a:pt x="15139" y="125251"/>
                </a:lnTo>
                <a:lnTo>
                  <a:pt x="15955" y="117791"/>
                </a:lnTo>
                <a:lnTo>
                  <a:pt x="15229" y="103928"/>
                </a:lnTo>
                <a:lnTo>
                  <a:pt x="13475" y="85795"/>
                </a:lnTo>
                <a:lnTo>
                  <a:pt x="9409" y="49562"/>
                </a:lnTo>
                <a:lnTo>
                  <a:pt x="8325" y="38121"/>
                </a:lnTo>
                <a:lnTo>
                  <a:pt x="61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0"/>
          <p:cNvSpPr/>
          <p:nvPr/>
        </p:nvSpPr>
        <p:spPr>
          <a:xfrm>
            <a:off x="5395317" y="2955471"/>
            <a:ext cx="262534" cy="279219"/>
          </a:xfrm>
          <a:custGeom>
            <a:avLst/>
            <a:gdLst/>
            <a:ahLst/>
            <a:cxnLst/>
            <a:rect l="0" t="0" r="0" b="0"/>
            <a:pathLst>
              <a:path w="262534" h="279219">
                <a:moveTo>
                  <a:pt x="0" y="237029"/>
                </a:moveTo>
                <a:lnTo>
                  <a:pt x="6416" y="206693"/>
                </a:lnTo>
                <a:lnTo>
                  <a:pt x="22126" y="123795"/>
                </a:lnTo>
                <a:lnTo>
                  <a:pt x="29872" y="80352"/>
                </a:lnTo>
                <a:lnTo>
                  <a:pt x="36305" y="48851"/>
                </a:lnTo>
                <a:lnTo>
                  <a:pt x="41864" y="25311"/>
                </a:lnTo>
                <a:lnTo>
                  <a:pt x="46840" y="7076"/>
                </a:lnTo>
                <a:lnTo>
                  <a:pt x="55238" y="0"/>
                </a:lnTo>
                <a:lnTo>
                  <a:pt x="65916" y="363"/>
                </a:lnTo>
                <a:lnTo>
                  <a:pt x="78115" y="5685"/>
                </a:lnTo>
                <a:lnTo>
                  <a:pt x="92598" y="19393"/>
                </a:lnTo>
                <a:lnTo>
                  <a:pt x="108602" y="38691"/>
                </a:lnTo>
                <a:lnTo>
                  <a:pt x="125623" y="61717"/>
                </a:lnTo>
                <a:lnTo>
                  <a:pt x="143319" y="88497"/>
                </a:lnTo>
                <a:lnTo>
                  <a:pt x="161467" y="117781"/>
                </a:lnTo>
                <a:lnTo>
                  <a:pt x="179915" y="148734"/>
                </a:lnTo>
                <a:lnTo>
                  <a:pt x="196025" y="176988"/>
                </a:lnTo>
                <a:lnTo>
                  <a:pt x="210574" y="203445"/>
                </a:lnTo>
                <a:lnTo>
                  <a:pt x="262533" y="2792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1"/>
          <p:cNvSpPr/>
          <p:nvPr/>
        </p:nvSpPr>
        <p:spPr>
          <a:xfrm>
            <a:off x="5373688" y="3108980"/>
            <a:ext cx="238442" cy="57130"/>
          </a:xfrm>
          <a:custGeom>
            <a:avLst/>
            <a:gdLst/>
            <a:ahLst/>
            <a:cxnLst/>
            <a:rect l="0" t="0" r="0" b="0"/>
            <a:pathLst>
              <a:path w="238442" h="57130">
                <a:moveTo>
                  <a:pt x="9841" y="57129"/>
                </a:moveTo>
                <a:lnTo>
                  <a:pt x="0" y="57129"/>
                </a:lnTo>
                <a:lnTo>
                  <a:pt x="740" y="55859"/>
                </a:lnTo>
                <a:lnTo>
                  <a:pt x="2505" y="53743"/>
                </a:lnTo>
                <a:lnTo>
                  <a:pt x="4950" y="51062"/>
                </a:lnTo>
                <a:lnTo>
                  <a:pt x="7850" y="49274"/>
                </a:lnTo>
                <a:lnTo>
                  <a:pt x="11054" y="48083"/>
                </a:lnTo>
                <a:lnTo>
                  <a:pt x="18001" y="46759"/>
                </a:lnTo>
                <a:lnTo>
                  <a:pt x="25321" y="46170"/>
                </a:lnTo>
                <a:lnTo>
                  <a:pt x="29051" y="44743"/>
                </a:lnTo>
                <a:lnTo>
                  <a:pt x="32808" y="42522"/>
                </a:lnTo>
                <a:lnTo>
                  <a:pt x="36583" y="39771"/>
                </a:lnTo>
                <a:lnTo>
                  <a:pt x="40369" y="37937"/>
                </a:lnTo>
                <a:lnTo>
                  <a:pt x="44163" y="36715"/>
                </a:lnTo>
                <a:lnTo>
                  <a:pt x="47962" y="35899"/>
                </a:lnTo>
                <a:lnTo>
                  <a:pt x="53036" y="34086"/>
                </a:lnTo>
                <a:lnTo>
                  <a:pt x="58957" y="31607"/>
                </a:lnTo>
                <a:lnTo>
                  <a:pt x="65446" y="28685"/>
                </a:lnTo>
                <a:lnTo>
                  <a:pt x="79428" y="22051"/>
                </a:lnTo>
                <a:lnTo>
                  <a:pt x="86712" y="18504"/>
                </a:lnTo>
                <a:lnTo>
                  <a:pt x="94109" y="16139"/>
                </a:lnTo>
                <a:lnTo>
                  <a:pt x="101580" y="14562"/>
                </a:lnTo>
                <a:lnTo>
                  <a:pt x="109100" y="13511"/>
                </a:lnTo>
                <a:lnTo>
                  <a:pt x="117924" y="11541"/>
                </a:lnTo>
                <a:lnTo>
                  <a:pt x="127617" y="8957"/>
                </a:lnTo>
                <a:lnTo>
                  <a:pt x="137888" y="5964"/>
                </a:lnTo>
                <a:lnTo>
                  <a:pt x="147276" y="3970"/>
                </a:lnTo>
                <a:lnTo>
                  <a:pt x="156074" y="2639"/>
                </a:lnTo>
                <a:lnTo>
                  <a:pt x="164480" y="1753"/>
                </a:lnTo>
                <a:lnTo>
                  <a:pt x="172624" y="1162"/>
                </a:lnTo>
                <a:lnTo>
                  <a:pt x="180593" y="768"/>
                </a:lnTo>
                <a:lnTo>
                  <a:pt x="200558" y="213"/>
                </a:lnTo>
                <a:lnTo>
                  <a:pt x="232356" y="0"/>
                </a:lnTo>
                <a:lnTo>
                  <a:pt x="238441" y="114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2"/>
          <p:cNvSpPr/>
          <p:nvPr/>
        </p:nvSpPr>
        <p:spPr>
          <a:xfrm>
            <a:off x="5806440" y="317753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3"/>
          <p:cNvSpPr/>
          <p:nvPr/>
        </p:nvSpPr>
        <p:spPr>
          <a:xfrm>
            <a:off x="2299018" y="5612129"/>
            <a:ext cx="101283" cy="388622"/>
          </a:xfrm>
          <a:custGeom>
            <a:avLst/>
            <a:gdLst/>
            <a:ahLst/>
            <a:cxnLst/>
            <a:rect l="0" t="0" r="0" b="0"/>
            <a:pathLst>
              <a:path w="101283" h="388622">
                <a:moveTo>
                  <a:pt x="9842" y="0"/>
                </a:moveTo>
                <a:lnTo>
                  <a:pt x="3774" y="6068"/>
                </a:lnTo>
                <a:lnTo>
                  <a:pt x="1986" y="9125"/>
                </a:lnTo>
                <a:lnTo>
                  <a:pt x="0" y="15909"/>
                </a:lnTo>
                <a:lnTo>
                  <a:pt x="741" y="19497"/>
                </a:lnTo>
                <a:lnTo>
                  <a:pt x="2504" y="23158"/>
                </a:lnTo>
                <a:lnTo>
                  <a:pt x="4950" y="26868"/>
                </a:lnTo>
                <a:lnTo>
                  <a:pt x="7668" y="37765"/>
                </a:lnTo>
                <a:lnTo>
                  <a:pt x="8392" y="44227"/>
                </a:lnTo>
                <a:lnTo>
                  <a:pt x="10145" y="51075"/>
                </a:lnTo>
                <a:lnTo>
                  <a:pt x="12584" y="58180"/>
                </a:lnTo>
                <a:lnTo>
                  <a:pt x="15480" y="65457"/>
                </a:lnTo>
                <a:lnTo>
                  <a:pt x="17410" y="72848"/>
                </a:lnTo>
                <a:lnTo>
                  <a:pt x="18697" y="80316"/>
                </a:lnTo>
                <a:lnTo>
                  <a:pt x="19555" y="87834"/>
                </a:lnTo>
                <a:lnTo>
                  <a:pt x="21397" y="95386"/>
                </a:lnTo>
                <a:lnTo>
                  <a:pt x="23896" y="102961"/>
                </a:lnTo>
                <a:lnTo>
                  <a:pt x="26831" y="110551"/>
                </a:lnTo>
                <a:lnTo>
                  <a:pt x="33479" y="129144"/>
                </a:lnTo>
                <a:lnTo>
                  <a:pt x="37030" y="139436"/>
                </a:lnTo>
                <a:lnTo>
                  <a:pt x="47749" y="174579"/>
                </a:lnTo>
                <a:lnTo>
                  <a:pt x="54163" y="196396"/>
                </a:lnTo>
                <a:lnTo>
                  <a:pt x="58439" y="213481"/>
                </a:lnTo>
                <a:lnTo>
                  <a:pt x="61290" y="227411"/>
                </a:lnTo>
                <a:lnTo>
                  <a:pt x="63191" y="239237"/>
                </a:lnTo>
                <a:lnTo>
                  <a:pt x="65727" y="250932"/>
                </a:lnTo>
                <a:lnTo>
                  <a:pt x="68689" y="262538"/>
                </a:lnTo>
                <a:lnTo>
                  <a:pt x="71933" y="274085"/>
                </a:lnTo>
                <a:lnTo>
                  <a:pt x="74096" y="284324"/>
                </a:lnTo>
                <a:lnTo>
                  <a:pt x="75538" y="293689"/>
                </a:lnTo>
                <a:lnTo>
                  <a:pt x="76499" y="302473"/>
                </a:lnTo>
                <a:lnTo>
                  <a:pt x="77140" y="310869"/>
                </a:lnTo>
                <a:lnTo>
                  <a:pt x="77567" y="319006"/>
                </a:lnTo>
                <a:lnTo>
                  <a:pt x="78169" y="339207"/>
                </a:lnTo>
                <a:lnTo>
                  <a:pt x="78253" y="344249"/>
                </a:lnTo>
                <a:lnTo>
                  <a:pt x="79579" y="350150"/>
                </a:lnTo>
                <a:lnTo>
                  <a:pt x="81733" y="356623"/>
                </a:lnTo>
                <a:lnTo>
                  <a:pt x="88248" y="373128"/>
                </a:lnTo>
                <a:lnTo>
                  <a:pt x="90053" y="375752"/>
                </a:lnTo>
                <a:lnTo>
                  <a:pt x="92526" y="378771"/>
                </a:lnTo>
                <a:lnTo>
                  <a:pt x="101282" y="3886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4"/>
          <p:cNvSpPr/>
          <p:nvPr/>
        </p:nvSpPr>
        <p:spPr>
          <a:xfrm>
            <a:off x="2251710" y="5612237"/>
            <a:ext cx="285552" cy="411075"/>
          </a:xfrm>
          <a:custGeom>
            <a:avLst/>
            <a:gdLst/>
            <a:ahLst/>
            <a:cxnLst/>
            <a:rect l="0" t="0" r="0" b="0"/>
            <a:pathLst>
              <a:path w="285552" h="411075">
                <a:moveTo>
                  <a:pt x="0" y="137052"/>
                </a:moveTo>
                <a:lnTo>
                  <a:pt x="15908" y="105235"/>
                </a:lnTo>
                <a:lnTo>
                  <a:pt x="19770" y="94125"/>
                </a:lnTo>
                <a:lnTo>
                  <a:pt x="20800" y="89384"/>
                </a:lnTo>
                <a:lnTo>
                  <a:pt x="25331" y="80730"/>
                </a:lnTo>
                <a:lnTo>
                  <a:pt x="32848" y="70110"/>
                </a:lnTo>
                <a:lnTo>
                  <a:pt x="44656" y="52690"/>
                </a:lnTo>
                <a:lnTo>
                  <a:pt x="51360" y="45251"/>
                </a:lnTo>
                <a:lnTo>
                  <a:pt x="58370" y="39021"/>
                </a:lnTo>
                <a:lnTo>
                  <a:pt x="65583" y="33599"/>
                </a:lnTo>
                <a:lnTo>
                  <a:pt x="72932" y="27443"/>
                </a:lnTo>
                <a:lnTo>
                  <a:pt x="80371" y="20800"/>
                </a:lnTo>
                <a:lnTo>
                  <a:pt x="87871" y="13831"/>
                </a:lnTo>
                <a:lnTo>
                  <a:pt x="95410" y="9184"/>
                </a:lnTo>
                <a:lnTo>
                  <a:pt x="102977" y="6087"/>
                </a:lnTo>
                <a:lnTo>
                  <a:pt x="121235" y="1116"/>
                </a:lnTo>
                <a:lnTo>
                  <a:pt x="127119" y="436"/>
                </a:lnTo>
                <a:lnTo>
                  <a:pt x="133967" y="134"/>
                </a:lnTo>
                <a:lnTo>
                  <a:pt x="141244" y="0"/>
                </a:lnTo>
                <a:lnTo>
                  <a:pt x="144963" y="1234"/>
                </a:lnTo>
                <a:lnTo>
                  <a:pt x="152481" y="5992"/>
                </a:lnTo>
                <a:lnTo>
                  <a:pt x="154994" y="9039"/>
                </a:lnTo>
                <a:lnTo>
                  <a:pt x="156669" y="12340"/>
                </a:lnTo>
                <a:lnTo>
                  <a:pt x="159800" y="20665"/>
                </a:lnTo>
                <a:lnTo>
                  <a:pt x="165425" y="32831"/>
                </a:lnTo>
                <a:lnTo>
                  <a:pt x="166164" y="39631"/>
                </a:lnTo>
                <a:lnTo>
                  <a:pt x="165386" y="46705"/>
                </a:lnTo>
                <a:lnTo>
                  <a:pt x="163597" y="53961"/>
                </a:lnTo>
                <a:lnTo>
                  <a:pt x="162404" y="62608"/>
                </a:lnTo>
                <a:lnTo>
                  <a:pt x="161609" y="72183"/>
                </a:lnTo>
                <a:lnTo>
                  <a:pt x="161080" y="82376"/>
                </a:lnTo>
                <a:lnTo>
                  <a:pt x="159456" y="92981"/>
                </a:lnTo>
                <a:lnTo>
                  <a:pt x="157104" y="103862"/>
                </a:lnTo>
                <a:lnTo>
                  <a:pt x="154266" y="114925"/>
                </a:lnTo>
                <a:lnTo>
                  <a:pt x="152374" y="124841"/>
                </a:lnTo>
                <a:lnTo>
                  <a:pt x="151112" y="133992"/>
                </a:lnTo>
                <a:lnTo>
                  <a:pt x="150271" y="142632"/>
                </a:lnTo>
                <a:lnTo>
                  <a:pt x="148441" y="152202"/>
                </a:lnTo>
                <a:lnTo>
                  <a:pt x="145950" y="162392"/>
                </a:lnTo>
                <a:lnTo>
                  <a:pt x="143020" y="172996"/>
                </a:lnTo>
                <a:lnTo>
                  <a:pt x="141067" y="182605"/>
                </a:lnTo>
                <a:lnTo>
                  <a:pt x="139764" y="191550"/>
                </a:lnTo>
                <a:lnTo>
                  <a:pt x="138896" y="200055"/>
                </a:lnTo>
                <a:lnTo>
                  <a:pt x="134545" y="212890"/>
                </a:lnTo>
                <a:lnTo>
                  <a:pt x="128377" y="222828"/>
                </a:lnTo>
                <a:lnTo>
                  <a:pt x="121403" y="231479"/>
                </a:lnTo>
                <a:lnTo>
                  <a:pt x="119035" y="233023"/>
                </a:lnTo>
                <a:lnTo>
                  <a:pt x="117457" y="232783"/>
                </a:lnTo>
                <a:lnTo>
                  <a:pt x="116404" y="231353"/>
                </a:lnTo>
                <a:lnTo>
                  <a:pt x="116973" y="229129"/>
                </a:lnTo>
                <a:lnTo>
                  <a:pt x="123841" y="218662"/>
                </a:lnTo>
                <a:lnTo>
                  <a:pt x="130393" y="206767"/>
                </a:lnTo>
                <a:lnTo>
                  <a:pt x="135189" y="198769"/>
                </a:lnTo>
                <a:lnTo>
                  <a:pt x="147290" y="179722"/>
                </a:lnTo>
                <a:lnTo>
                  <a:pt x="152803" y="170579"/>
                </a:lnTo>
                <a:lnTo>
                  <a:pt x="157749" y="161943"/>
                </a:lnTo>
                <a:lnTo>
                  <a:pt x="162316" y="153646"/>
                </a:lnTo>
                <a:lnTo>
                  <a:pt x="167900" y="145575"/>
                </a:lnTo>
                <a:lnTo>
                  <a:pt x="174164" y="137654"/>
                </a:lnTo>
                <a:lnTo>
                  <a:pt x="180879" y="129833"/>
                </a:lnTo>
                <a:lnTo>
                  <a:pt x="187896" y="124620"/>
                </a:lnTo>
                <a:lnTo>
                  <a:pt x="195114" y="121144"/>
                </a:lnTo>
                <a:lnTo>
                  <a:pt x="202466" y="118827"/>
                </a:lnTo>
                <a:lnTo>
                  <a:pt x="208637" y="116012"/>
                </a:lnTo>
                <a:lnTo>
                  <a:pt x="214021" y="112865"/>
                </a:lnTo>
                <a:lnTo>
                  <a:pt x="218881" y="109498"/>
                </a:lnTo>
                <a:lnTo>
                  <a:pt x="227667" y="105756"/>
                </a:lnTo>
                <a:lnTo>
                  <a:pt x="231788" y="104758"/>
                </a:lnTo>
                <a:lnTo>
                  <a:pt x="235805" y="105363"/>
                </a:lnTo>
                <a:lnTo>
                  <a:pt x="239753" y="107036"/>
                </a:lnTo>
                <a:lnTo>
                  <a:pt x="243655" y="109422"/>
                </a:lnTo>
                <a:lnTo>
                  <a:pt x="251378" y="112072"/>
                </a:lnTo>
                <a:lnTo>
                  <a:pt x="255215" y="112779"/>
                </a:lnTo>
                <a:lnTo>
                  <a:pt x="262865" y="116951"/>
                </a:lnTo>
                <a:lnTo>
                  <a:pt x="266683" y="119841"/>
                </a:lnTo>
                <a:lnTo>
                  <a:pt x="274312" y="129826"/>
                </a:lnTo>
                <a:lnTo>
                  <a:pt x="278125" y="136045"/>
                </a:lnTo>
                <a:lnTo>
                  <a:pt x="280667" y="142731"/>
                </a:lnTo>
                <a:lnTo>
                  <a:pt x="282361" y="149728"/>
                </a:lnTo>
                <a:lnTo>
                  <a:pt x="283490" y="156933"/>
                </a:lnTo>
                <a:lnTo>
                  <a:pt x="284243" y="165546"/>
                </a:lnTo>
                <a:lnTo>
                  <a:pt x="284746" y="175098"/>
                </a:lnTo>
                <a:lnTo>
                  <a:pt x="285303" y="194602"/>
                </a:lnTo>
                <a:lnTo>
                  <a:pt x="285551" y="211736"/>
                </a:lnTo>
                <a:lnTo>
                  <a:pt x="284347" y="221132"/>
                </a:lnTo>
                <a:lnTo>
                  <a:pt x="282275" y="231205"/>
                </a:lnTo>
                <a:lnTo>
                  <a:pt x="279623" y="241731"/>
                </a:lnTo>
                <a:lnTo>
                  <a:pt x="277855" y="252558"/>
                </a:lnTo>
                <a:lnTo>
                  <a:pt x="276677" y="263586"/>
                </a:lnTo>
                <a:lnTo>
                  <a:pt x="275891" y="274748"/>
                </a:lnTo>
                <a:lnTo>
                  <a:pt x="274097" y="284730"/>
                </a:lnTo>
                <a:lnTo>
                  <a:pt x="271631" y="293924"/>
                </a:lnTo>
                <a:lnTo>
                  <a:pt x="268717" y="302593"/>
                </a:lnTo>
                <a:lnTo>
                  <a:pt x="265505" y="310913"/>
                </a:lnTo>
                <a:lnTo>
                  <a:pt x="262093" y="319000"/>
                </a:lnTo>
                <a:lnTo>
                  <a:pt x="258548" y="326930"/>
                </a:lnTo>
                <a:lnTo>
                  <a:pt x="251224" y="342516"/>
                </a:lnTo>
                <a:lnTo>
                  <a:pt x="247492" y="350228"/>
                </a:lnTo>
                <a:lnTo>
                  <a:pt x="243735" y="359180"/>
                </a:lnTo>
                <a:lnTo>
                  <a:pt x="239960" y="368957"/>
                </a:lnTo>
                <a:lnTo>
                  <a:pt x="236173" y="379286"/>
                </a:lnTo>
                <a:lnTo>
                  <a:pt x="231108" y="387441"/>
                </a:lnTo>
                <a:lnTo>
                  <a:pt x="225192" y="394149"/>
                </a:lnTo>
                <a:lnTo>
                  <a:pt x="209582" y="407970"/>
                </a:lnTo>
                <a:lnTo>
                  <a:pt x="207031" y="409104"/>
                </a:lnTo>
                <a:lnTo>
                  <a:pt x="200810" y="410364"/>
                </a:lnTo>
                <a:lnTo>
                  <a:pt x="193812" y="410924"/>
                </a:lnTo>
                <a:lnTo>
                  <a:pt x="190168" y="411074"/>
                </a:lnTo>
                <a:lnTo>
                  <a:pt x="187738" y="409903"/>
                </a:lnTo>
                <a:lnTo>
                  <a:pt x="186119" y="407853"/>
                </a:lnTo>
                <a:lnTo>
                  <a:pt x="182879" y="3999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5"/>
          <p:cNvSpPr/>
          <p:nvPr/>
        </p:nvSpPr>
        <p:spPr>
          <a:xfrm>
            <a:off x="2617470" y="5710147"/>
            <a:ext cx="251461" cy="279173"/>
          </a:xfrm>
          <a:custGeom>
            <a:avLst/>
            <a:gdLst/>
            <a:ahLst/>
            <a:cxnLst/>
            <a:rect l="0" t="0" r="0" b="0"/>
            <a:pathLst>
              <a:path w="251461" h="279173">
                <a:moveTo>
                  <a:pt x="0" y="267742"/>
                </a:moveTo>
                <a:lnTo>
                  <a:pt x="10395" y="177995"/>
                </a:lnTo>
                <a:lnTo>
                  <a:pt x="21976" y="88155"/>
                </a:lnTo>
                <a:lnTo>
                  <a:pt x="29891" y="52767"/>
                </a:lnTo>
                <a:lnTo>
                  <a:pt x="38977" y="25366"/>
                </a:lnTo>
                <a:lnTo>
                  <a:pt x="48845" y="3288"/>
                </a:lnTo>
                <a:lnTo>
                  <a:pt x="64313" y="0"/>
                </a:lnTo>
                <a:lnTo>
                  <a:pt x="83515" y="9238"/>
                </a:lnTo>
                <a:lnTo>
                  <a:pt x="105207" y="26826"/>
                </a:lnTo>
                <a:lnTo>
                  <a:pt x="128558" y="55061"/>
                </a:lnTo>
                <a:lnTo>
                  <a:pt x="153015" y="90395"/>
                </a:lnTo>
                <a:lnTo>
                  <a:pt x="251460" y="2791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6"/>
          <p:cNvSpPr/>
          <p:nvPr/>
        </p:nvSpPr>
        <p:spPr>
          <a:xfrm>
            <a:off x="2640330" y="5772150"/>
            <a:ext cx="217171" cy="148590"/>
          </a:xfrm>
          <a:custGeom>
            <a:avLst/>
            <a:gdLst/>
            <a:ahLst/>
            <a:cxnLst/>
            <a:rect l="0" t="0" r="0" b="0"/>
            <a:pathLst>
              <a:path w="217171" h="148590">
                <a:moveTo>
                  <a:pt x="0" y="148589"/>
                </a:moveTo>
                <a:lnTo>
                  <a:pt x="0" y="142522"/>
                </a:lnTo>
                <a:lnTo>
                  <a:pt x="1270" y="140734"/>
                </a:lnTo>
                <a:lnTo>
                  <a:pt x="3386" y="139543"/>
                </a:lnTo>
                <a:lnTo>
                  <a:pt x="6067" y="138748"/>
                </a:lnTo>
                <a:lnTo>
                  <a:pt x="12433" y="134479"/>
                </a:lnTo>
                <a:lnTo>
                  <a:pt x="15909" y="131562"/>
                </a:lnTo>
                <a:lnTo>
                  <a:pt x="20766" y="127078"/>
                </a:lnTo>
                <a:lnTo>
                  <a:pt x="32936" y="115322"/>
                </a:lnTo>
                <a:lnTo>
                  <a:pt x="39737" y="109901"/>
                </a:lnTo>
                <a:lnTo>
                  <a:pt x="46811" y="105018"/>
                </a:lnTo>
                <a:lnTo>
                  <a:pt x="54067" y="100491"/>
                </a:lnTo>
                <a:lnTo>
                  <a:pt x="60175" y="94934"/>
                </a:lnTo>
                <a:lnTo>
                  <a:pt x="65516" y="88689"/>
                </a:lnTo>
                <a:lnTo>
                  <a:pt x="70347" y="81986"/>
                </a:lnTo>
                <a:lnTo>
                  <a:pt x="76108" y="76247"/>
                </a:lnTo>
                <a:lnTo>
                  <a:pt x="82489" y="71151"/>
                </a:lnTo>
                <a:lnTo>
                  <a:pt x="117047" y="47780"/>
                </a:lnTo>
                <a:lnTo>
                  <a:pt x="126291" y="42013"/>
                </a:lnTo>
                <a:lnTo>
                  <a:pt x="134994" y="36898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7"/>
          <p:cNvSpPr/>
          <p:nvPr/>
        </p:nvSpPr>
        <p:spPr>
          <a:xfrm>
            <a:off x="2708910" y="5715000"/>
            <a:ext cx="148591" cy="251460"/>
          </a:xfrm>
          <a:custGeom>
            <a:avLst/>
            <a:gdLst/>
            <a:ahLst/>
            <a:cxnLst/>
            <a:rect l="0" t="0" r="0" b="0"/>
            <a:pathLst>
              <a:path w="148591" h="251460">
                <a:moveTo>
                  <a:pt x="0" y="0"/>
                </a:moveTo>
                <a:lnTo>
                  <a:pt x="6067" y="0"/>
                </a:lnTo>
                <a:lnTo>
                  <a:pt x="9125" y="1270"/>
                </a:lnTo>
                <a:lnTo>
                  <a:pt x="12433" y="3386"/>
                </a:lnTo>
                <a:lnTo>
                  <a:pt x="15909" y="6067"/>
                </a:lnTo>
                <a:lnTo>
                  <a:pt x="19496" y="7854"/>
                </a:lnTo>
                <a:lnTo>
                  <a:pt x="23157" y="9046"/>
                </a:lnTo>
                <a:lnTo>
                  <a:pt x="26868" y="9840"/>
                </a:lnTo>
                <a:lnTo>
                  <a:pt x="29342" y="11640"/>
                </a:lnTo>
                <a:lnTo>
                  <a:pt x="30991" y="14110"/>
                </a:lnTo>
                <a:lnTo>
                  <a:pt x="33638" y="21131"/>
                </a:lnTo>
                <a:lnTo>
                  <a:pt x="35125" y="21707"/>
                </a:lnTo>
                <a:lnTo>
                  <a:pt x="37387" y="22091"/>
                </a:lnTo>
                <a:lnTo>
                  <a:pt x="40164" y="22348"/>
                </a:lnTo>
                <a:lnTo>
                  <a:pt x="42016" y="23788"/>
                </a:lnTo>
                <a:lnTo>
                  <a:pt x="43251" y="26018"/>
                </a:lnTo>
                <a:lnTo>
                  <a:pt x="44073" y="28776"/>
                </a:lnTo>
                <a:lnTo>
                  <a:pt x="45892" y="30614"/>
                </a:lnTo>
                <a:lnTo>
                  <a:pt x="48375" y="31839"/>
                </a:lnTo>
                <a:lnTo>
                  <a:pt x="51300" y="32656"/>
                </a:lnTo>
                <a:lnTo>
                  <a:pt x="54520" y="35740"/>
                </a:lnTo>
                <a:lnTo>
                  <a:pt x="57936" y="40337"/>
                </a:lnTo>
                <a:lnTo>
                  <a:pt x="66477" y="53829"/>
                </a:lnTo>
                <a:lnTo>
                  <a:pt x="71032" y="59060"/>
                </a:lnTo>
                <a:lnTo>
                  <a:pt x="77289" y="65619"/>
                </a:lnTo>
                <a:lnTo>
                  <a:pt x="84304" y="72767"/>
                </a:lnTo>
                <a:lnTo>
                  <a:pt x="87953" y="77721"/>
                </a:lnTo>
                <a:lnTo>
                  <a:pt x="91655" y="83564"/>
                </a:lnTo>
                <a:lnTo>
                  <a:pt x="95393" y="89999"/>
                </a:lnTo>
                <a:lnTo>
                  <a:pt x="97885" y="95559"/>
                </a:lnTo>
                <a:lnTo>
                  <a:pt x="99547" y="100536"/>
                </a:lnTo>
                <a:lnTo>
                  <a:pt x="100654" y="105124"/>
                </a:lnTo>
                <a:lnTo>
                  <a:pt x="102663" y="109452"/>
                </a:lnTo>
                <a:lnTo>
                  <a:pt x="105272" y="113608"/>
                </a:lnTo>
                <a:lnTo>
                  <a:pt x="108281" y="117649"/>
                </a:lnTo>
                <a:lnTo>
                  <a:pt x="110287" y="121612"/>
                </a:lnTo>
                <a:lnTo>
                  <a:pt x="112516" y="129403"/>
                </a:lnTo>
                <a:lnTo>
                  <a:pt x="116894" y="137098"/>
                </a:lnTo>
                <a:lnTo>
                  <a:pt x="119839" y="140928"/>
                </a:lnTo>
                <a:lnTo>
                  <a:pt x="121803" y="146022"/>
                </a:lnTo>
                <a:lnTo>
                  <a:pt x="123112" y="151958"/>
                </a:lnTo>
                <a:lnTo>
                  <a:pt x="123984" y="158455"/>
                </a:lnTo>
                <a:lnTo>
                  <a:pt x="125836" y="165326"/>
                </a:lnTo>
                <a:lnTo>
                  <a:pt x="128341" y="172448"/>
                </a:lnTo>
                <a:lnTo>
                  <a:pt x="131280" y="179735"/>
                </a:lnTo>
                <a:lnTo>
                  <a:pt x="133240" y="185863"/>
                </a:lnTo>
                <a:lnTo>
                  <a:pt x="134547" y="191219"/>
                </a:lnTo>
                <a:lnTo>
                  <a:pt x="135418" y="196059"/>
                </a:lnTo>
                <a:lnTo>
                  <a:pt x="135998" y="201826"/>
                </a:lnTo>
                <a:lnTo>
                  <a:pt x="136385" y="208210"/>
                </a:lnTo>
                <a:lnTo>
                  <a:pt x="136815" y="220807"/>
                </a:lnTo>
                <a:lnTo>
                  <a:pt x="137007" y="230640"/>
                </a:lnTo>
                <a:lnTo>
                  <a:pt x="138328" y="235039"/>
                </a:lnTo>
                <a:lnTo>
                  <a:pt x="140478" y="239243"/>
                </a:lnTo>
                <a:lnTo>
                  <a:pt x="148590" y="2514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8"/>
          <p:cNvSpPr/>
          <p:nvPr/>
        </p:nvSpPr>
        <p:spPr>
          <a:xfrm>
            <a:off x="7566783" y="5682298"/>
            <a:ext cx="34168" cy="284162"/>
          </a:xfrm>
          <a:custGeom>
            <a:avLst/>
            <a:gdLst/>
            <a:ahLst/>
            <a:cxnLst/>
            <a:rect l="0" t="0" r="0" b="0"/>
            <a:pathLst>
              <a:path w="34168" h="284162">
                <a:moveTo>
                  <a:pt x="34167" y="9841"/>
                </a:moveTo>
                <a:lnTo>
                  <a:pt x="4643" y="0"/>
                </a:lnTo>
                <a:lnTo>
                  <a:pt x="3054" y="740"/>
                </a:lnTo>
                <a:lnTo>
                  <a:pt x="1995" y="2505"/>
                </a:lnTo>
                <a:lnTo>
                  <a:pt x="1289" y="4950"/>
                </a:lnTo>
                <a:lnTo>
                  <a:pt x="818" y="16740"/>
                </a:lnTo>
                <a:lnTo>
                  <a:pt x="0" y="100277"/>
                </a:lnTo>
                <a:lnTo>
                  <a:pt x="1229" y="110772"/>
                </a:lnTo>
                <a:lnTo>
                  <a:pt x="3319" y="120309"/>
                </a:lnTo>
                <a:lnTo>
                  <a:pt x="5981" y="129206"/>
                </a:lnTo>
                <a:lnTo>
                  <a:pt x="7756" y="138948"/>
                </a:lnTo>
                <a:lnTo>
                  <a:pt x="8939" y="149252"/>
                </a:lnTo>
                <a:lnTo>
                  <a:pt x="9728" y="159932"/>
                </a:lnTo>
                <a:lnTo>
                  <a:pt x="10254" y="169592"/>
                </a:lnTo>
                <a:lnTo>
                  <a:pt x="10839" y="187098"/>
                </a:lnTo>
                <a:lnTo>
                  <a:pt x="12265" y="195323"/>
                </a:lnTo>
                <a:lnTo>
                  <a:pt x="14486" y="203346"/>
                </a:lnTo>
                <a:lnTo>
                  <a:pt x="17236" y="211234"/>
                </a:lnTo>
                <a:lnTo>
                  <a:pt x="19069" y="219033"/>
                </a:lnTo>
                <a:lnTo>
                  <a:pt x="20292" y="226773"/>
                </a:lnTo>
                <a:lnTo>
                  <a:pt x="21107" y="234473"/>
                </a:lnTo>
                <a:lnTo>
                  <a:pt x="21650" y="240875"/>
                </a:lnTo>
                <a:lnTo>
                  <a:pt x="22012" y="246414"/>
                </a:lnTo>
                <a:lnTo>
                  <a:pt x="22415" y="255955"/>
                </a:lnTo>
                <a:lnTo>
                  <a:pt x="22641" y="268466"/>
                </a:lnTo>
                <a:lnTo>
                  <a:pt x="22736" y="2841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9"/>
          <p:cNvSpPr/>
          <p:nvPr/>
        </p:nvSpPr>
        <p:spPr>
          <a:xfrm>
            <a:off x="7499668" y="5612287"/>
            <a:ext cx="260730" cy="326364"/>
          </a:xfrm>
          <a:custGeom>
            <a:avLst/>
            <a:gdLst/>
            <a:ahLst/>
            <a:cxnLst/>
            <a:rect l="0" t="0" r="0" b="0"/>
            <a:pathLst>
              <a:path w="260730" h="326364">
                <a:moveTo>
                  <a:pt x="9841" y="79852"/>
                </a:moveTo>
                <a:lnTo>
                  <a:pt x="3774" y="73785"/>
                </a:lnTo>
                <a:lnTo>
                  <a:pt x="1986" y="70727"/>
                </a:lnTo>
                <a:lnTo>
                  <a:pt x="0" y="63944"/>
                </a:lnTo>
                <a:lnTo>
                  <a:pt x="741" y="61626"/>
                </a:lnTo>
                <a:lnTo>
                  <a:pt x="2505" y="60082"/>
                </a:lnTo>
                <a:lnTo>
                  <a:pt x="4950" y="59052"/>
                </a:lnTo>
                <a:lnTo>
                  <a:pt x="11054" y="51134"/>
                </a:lnTo>
                <a:lnTo>
                  <a:pt x="14460" y="45468"/>
                </a:lnTo>
                <a:lnTo>
                  <a:pt x="19270" y="40419"/>
                </a:lnTo>
                <a:lnTo>
                  <a:pt x="25018" y="35784"/>
                </a:lnTo>
                <a:lnTo>
                  <a:pt x="31389" y="31423"/>
                </a:lnTo>
                <a:lnTo>
                  <a:pt x="36906" y="27247"/>
                </a:lnTo>
                <a:lnTo>
                  <a:pt x="41855" y="23192"/>
                </a:lnTo>
                <a:lnTo>
                  <a:pt x="46424" y="19219"/>
                </a:lnTo>
                <a:lnTo>
                  <a:pt x="52010" y="16570"/>
                </a:lnTo>
                <a:lnTo>
                  <a:pt x="58274" y="14804"/>
                </a:lnTo>
                <a:lnTo>
                  <a:pt x="64990" y="13627"/>
                </a:lnTo>
                <a:lnTo>
                  <a:pt x="70737" y="11572"/>
                </a:lnTo>
                <a:lnTo>
                  <a:pt x="75839" y="8932"/>
                </a:lnTo>
                <a:lnTo>
                  <a:pt x="80509" y="5903"/>
                </a:lnTo>
                <a:lnTo>
                  <a:pt x="86164" y="3882"/>
                </a:lnTo>
                <a:lnTo>
                  <a:pt x="92473" y="2536"/>
                </a:lnTo>
                <a:lnTo>
                  <a:pt x="99219" y="1638"/>
                </a:lnTo>
                <a:lnTo>
                  <a:pt x="104987" y="1040"/>
                </a:lnTo>
                <a:lnTo>
                  <a:pt x="110102" y="640"/>
                </a:lnTo>
                <a:lnTo>
                  <a:pt x="114781" y="374"/>
                </a:lnTo>
                <a:lnTo>
                  <a:pt x="123369" y="79"/>
                </a:lnTo>
                <a:lnTo>
                  <a:pt x="127436" y="0"/>
                </a:lnTo>
                <a:lnTo>
                  <a:pt x="131418" y="1218"/>
                </a:lnTo>
                <a:lnTo>
                  <a:pt x="139229" y="5957"/>
                </a:lnTo>
                <a:lnTo>
                  <a:pt x="146934" y="12296"/>
                </a:lnTo>
                <a:lnTo>
                  <a:pt x="150767" y="15765"/>
                </a:lnTo>
                <a:lnTo>
                  <a:pt x="153321" y="19348"/>
                </a:lnTo>
                <a:lnTo>
                  <a:pt x="156160" y="26715"/>
                </a:lnTo>
                <a:lnTo>
                  <a:pt x="158187" y="31728"/>
                </a:lnTo>
                <a:lnTo>
                  <a:pt x="160809" y="37609"/>
                </a:lnTo>
                <a:lnTo>
                  <a:pt x="163827" y="44070"/>
                </a:lnTo>
                <a:lnTo>
                  <a:pt x="164568" y="50918"/>
                </a:lnTo>
                <a:lnTo>
                  <a:pt x="163792" y="58023"/>
                </a:lnTo>
                <a:lnTo>
                  <a:pt x="162006" y="65299"/>
                </a:lnTo>
                <a:lnTo>
                  <a:pt x="160814" y="72690"/>
                </a:lnTo>
                <a:lnTo>
                  <a:pt x="160020" y="80158"/>
                </a:lnTo>
                <a:lnTo>
                  <a:pt x="159490" y="87676"/>
                </a:lnTo>
                <a:lnTo>
                  <a:pt x="157868" y="95228"/>
                </a:lnTo>
                <a:lnTo>
                  <a:pt x="155515" y="102803"/>
                </a:lnTo>
                <a:lnTo>
                  <a:pt x="152678" y="110393"/>
                </a:lnTo>
                <a:lnTo>
                  <a:pt x="149516" y="117993"/>
                </a:lnTo>
                <a:lnTo>
                  <a:pt x="146138" y="125599"/>
                </a:lnTo>
                <a:lnTo>
                  <a:pt x="138998" y="140825"/>
                </a:lnTo>
                <a:lnTo>
                  <a:pt x="131591" y="156058"/>
                </a:lnTo>
                <a:lnTo>
                  <a:pt x="129108" y="162406"/>
                </a:lnTo>
                <a:lnTo>
                  <a:pt x="127452" y="167908"/>
                </a:lnTo>
                <a:lnTo>
                  <a:pt x="126349" y="172846"/>
                </a:lnTo>
                <a:lnTo>
                  <a:pt x="121736" y="181720"/>
                </a:lnTo>
                <a:lnTo>
                  <a:pt x="115453" y="189897"/>
                </a:lnTo>
                <a:lnTo>
                  <a:pt x="108427" y="197764"/>
                </a:lnTo>
                <a:lnTo>
                  <a:pt x="104774" y="200370"/>
                </a:lnTo>
                <a:lnTo>
                  <a:pt x="97331" y="203266"/>
                </a:lnTo>
                <a:lnTo>
                  <a:pt x="89789" y="204553"/>
                </a:lnTo>
                <a:lnTo>
                  <a:pt x="85999" y="204896"/>
                </a:lnTo>
                <a:lnTo>
                  <a:pt x="83473" y="203855"/>
                </a:lnTo>
                <a:lnTo>
                  <a:pt x="81790" y="201891"/>
                </a:lnTo>
                <a:lnTo>
                  <a:pt x="80666" y="199311"/>
                </a:lnTo>
                <a:lnTo>
                  <a:pt x="81188" y="197592"/>
                </a:lnTo>
                <a:lnTo>
                  <a:pt x="82806" y="196446"/>
                </a:lnTo>
                <a:lnTo>
                  <a:pt x="85155" y="195681"/>
                </a:lnTo>
                <a:lnTo>
                  <a:pt x="86720" y="193902"/>
                </a:lnTo>
                <a:lnTo>
                  <a:pt x="87764" y="191445"/>
                </a:lnTo>
                <a:lnTo>
                  <a:pt x="88460" y="188537"/>
                </a:lnTo>
                <a:lnTo>
                  <a:pt x="92619" y="181920"/>
                </a:lnTo>
                <a:lnTo>
                  <a:pt x="98702" y="174746"/>
                </a:lnTo>
                <a:lnTo>
                  <a:pt x="105638" y="167324"/>
                </a:lnTo>
                <a:lnTo>
                  <a:pt x="107996" y="163567"/>
                </a:lnTo>
                <a:lnTo>
                  <a:pt x="110616" y="156006"/>
                </a:lnTo>
                <a:lnTo>
                  <a:pt x="113854" y="152211"/>
                </a:lnTo>
                <a:lnTo>
                  <a:pt x="118553" y="148412"/>
                </a:lnTo>
                <a:lnTo>
                  <a:pt x="124227" y="144609"/>
                </a:lnTo>
                <a:lnTo>
                  <a:pt x="129278" y="142073"/>
                </a:lnTo>
                <a:lnTo>
                  <a:pt x="133916" y="140383"/>
                </a:lnTo>
                <a:lnTo>
                  <a:pt x="138278" y="139256"/>
                </a:lnTo>
                <a:lnTo>
                  <a:pt x="143725" y="137235"/>
                </a:lnTo>
                <a:lnTo>
                  <a:pt x="149897" y="134618"/>
                </a:lnTo>
                <a:lnTo>
                  <a:pt x="156552" y="131602"/>
                </a:lnTo>
                <a:lnTo>
                  <a:pt x="162258" y="129593"/>
                </a:lnTo>
                <a:lnTo>
                  <a:pt x="167333" y="128252"/>
                </a:lnTo>
                <a:lnTo>
                  <a:pt x="171986" y="127359"/>
                </a:lnTo>
                <a:lnTo>
                  <a:pt x="177627" y="126764"/>
                </a:lnTo>
                <a:lnTo>
                  <a:pt x="183929" y="126366"/>
                </a:lnTo>
                <a:lnTo>
                  <a:pt x="196434" y="125925"/>
                </a:lnTo>
                <a:lnTo>
                  <a:pt x="206225" y="125729"/>
                </a:lnTo>
                <a:lnTo>
                  <a:pt x="210614" y="126947"/>
                </a:lnTo>
                <a:lnTo>
                  <a:pt x="214809" y="129029"/>
                </a:lnTo>
                <a:lnTo>
                  <a:pt x="218877" y="131687"/>
                </a:lnTo>
                <a:lnTo>
                  <a:pt x="224128" y="134729"/>
                </a:lnTo>
                <a:lnTo>
                  <a:pt x="236737" y="141495"/>
                </a:lnTo>
                <a:lnTo>
                  <a:pt x="241116" y="145078"/>
                </a:lnTo>
                <a:lnTo>
                  <a:pt x="244033" y="148736"/>
                </a:lnTo>
                <a:lnTo>
                  <a:pt x="248547" y="158727"/>
                </a:lnTo>
                <a:lnTo>
                  <a:pt x="251528" y="166726"/>
                </a:lnTo>
                <a:lnTo>
                  <a:pt x="254786" y="175868"/>
                </a:lnTo>
                <a:lnTo>
                  <a:pt x="256958" y="183233"/>
                </a:lnTo>
                <a:lnTo>
                  <a:pt x="258405" y="189413"/>
                </a:lnTo>
                <a:lnTo>
                  <a:pt x="259371" y="194803"/>
                </a:lnTo>
                <a:lnTo>
                  <a:pt x="260443" y="204178"/>
                </a:lnTo>
                <a:lnTo>
                  <a:pt x="260729" y="208456"/>
                </a:lnTo>
                <a:lnTo>
                  <a:pt x="259650" y="213848"/>
                </a:lnTo>
                <a:lnTo>
                  <a:pt x="257660" y="219983"/>
                </a:lnTo>
                <a:lnTo>
                  <a:pt x="255064" y="226612"/>
                </a:lnTo>
                <a:lnTo>
                  <a:pt x="252063" y="233572"/>
                </a:lnTo>
                <a:lnTo>
                  <a:pt x="245342" y="248079"/>
                </a:lnTo>
                <a:lnTo>
                  <a:pt x="234419" y="270526"/>
                </a:lnTo>
                <a:lnTo>
                  <a:pt x="230680" y="275548"/>
                </a:lnTo>
                <a:lnTo>
                  <a:pt x="226917" y="278896"/>
                </a:lnTo>
                <a:lnTo>
                  <a:pt x="219349" y="283887"/>
                </a:lnTo>
                <a:lnTo>
                  <a:pt x="211753" y="290337"/>
                </a:lnTo>
                <a:lnTo>
                  <a:pt x="204143" y="297438"/>
                </a:lnTo>
                <a:lnTo>
                  <a:pt x="200336" y="301109"/>
                </a:lnTo>
                <a:lnTo>
                  <a:pt x="196528" y="303557"/>
                </a:lnTo>
                <a:lnTo>
                  <a:pt x="188909" y="306276"/>
                </a:lnTo>
                <a:lnTo>
                  <a:pt x="183830" y="308272"/>
                </a:lnTo>
                <a:lnTo>
                  <a:pt x="177905" y="310872"/>
                </a:lnTo>
                <a:lnTo>
                  <a:pt x="171414" y="313876"/>
                </a:lnTo>
                <a:lnTo>
                  <a:pt x="165816" y="315878"/>
                </a:lnTo>
                <a:lnTo>
                  <a:pt x="160814" y="317213"/>
                </a:lnTo>
                <a:lnTo>
                  <a:pt x="156210" y="318103"/>
                </a:lnTo>
                <a:lnTo>
                  <a:pt x="151871" y="318696"/>
                </a:lnTo>
                <a:lnTo>
                  <a:pt x="147707" y="319091"/>
                </a:lnTo>
                <a:lnTo>
                  <a:pt x="143663" y="319355"/>
                </a:lnTo>
                <a:lnTo>
                  <a:pt x="139695" y="320801"/>
                </a:lnTo>
                <a:lnTo>
                  <a:pt x="131901" y="325794"/>
                </a:lnTo>
                <a:lnTo>
                  <a:pt x="129315" y="326363"/>
                </a:lnTo>
                <a:lnTo>
                  <a:pt x="127591" y="325473"/>
                </a:lnTo>
                <a:lnTo>
                  <a:pt x="112711" y="3198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0"/>
          <p:cNvSpPr/>
          <p:nvPr/>
        </p:nvSpPr>
        <p:spPr>
          <a:xfrm>
            <a:off x="7840979" y="5607892"/>
            <a:ext cx="234949" cy="381428"/>
          </a:xfrm>
          <a:custGeom>
            <a:avLst/>
            <a:gdLst/>
            <a:ahLst/>
            <a:cxnLst/>
            <a:rect l="0" t="0" r="0" b="0"/>
            <a:pathLst>
              <a:path w="234949" h="381428">
                <a:moveTo>
                  <a:pt x="0" y="335708"/>
                </a:moveTo>
                <a:lnTo>
                  <a:pt x="0" y="323572"/>
                </a:lnTo>
                <a:lnTo>
                  <a:pt x="1271" y="317457"/>
                </a:lnTo>
                <a:lnTo>
                  <a:pt x="3387" y="310840"/>
                </a:lnTo>
                <a:lnTo>
                  <a:pt x="6069" y="303890"/>
                </a:lnTo>
                <a:lnTo>
                  <a:pt x="9048" y="292779"/>
                </a:lnTo>
                <a:lnTo>
                  <a:pt x="10371" y="282339"/>
                </a:lnTo>
                <a:lnTo>
                  <a:pt x="10724" y="275998"/>
                </a:lnTo>
                <a:lnTo>
                  <a:pt x="11116" y="262180"/>
                </a:lnTo>
                <a:lnTo>
                  <a:pt x="11389" y="225068"/>
                </a:lnTo>
                <a:lnTo>
                  <a:pt x="12673" y="217498"/>
                </a:lnTo>
                <a:lnTo>
                  <a:pt x="14798" y="209911"/>
                </a:lnTo>
                <a:lnTo>
                  <a:pt x="17486" y="202313"/>
                </a:lnTo>
                <a:lnTo>
                  <a:pt x="19277" y="190898"/>
                </a:lnTo>
                <a:lnTo>
                  <a:pt x="20472" y="176938"/>
                </a:lnTo>
                <a:lnTo>
                  <a:pt x="21268" y="161281"/>
                </a:lnTo>
                <a:lnTo>
                  <a:pt x="23069" y="148303"/>
                </a:lnTo>
                <a:lnTo>
                  <a:pt x="25540" y="137111"/>
                </a:lnTo>
                <a:lnTo>
                  <a:pt x="28456" y="127110"/>
                </a:lnTo>
                <a:lnTo>
                  <a:pt x="44697" y="76628"/>
                </a:lnTo>
                <a:lnTo>
                  <a:pt x="48848" y="61387"/>
                </a:lnTo>
                <a:lnTo>
                  <a:pt x="51616" y="48687"/>
                </a:lnTo>
                <a:lnTo>
                  <a:pt x="53460" y="37681"/>
                </a:lnTo>
                <a:lnTo>
                  <a:pt x="55961" y="29073"/>
                </a:lnTo>
                <a:lnTo>
                  <a:pt x="58897" y="22065"/>
                </a:lnTo>
                <a:lnTo>
                  <a:pt x="64277" y="10891"/>
                </a:lnTo>
                <a:lnTo>
                  <a:pt x="67305" y="0"/>
                </a:lnTo>
                <a:lnTo>
                  <a:pt x="67731" y="143"/>
                </a:lnTo>
                <a:lnTo>
                  <a:pt x="68014" y="1507"/>
                </a:lnTo>
                <a:lnTo>
                  <a:pt x="69473" y="2418"/>
                </a:lnTo>
                <a:lnTo>
                  <a:pt x="74480" y="3429"/>
                </a:lnTo>
                <a:lnTo>
                  <a:pt x="80939" y="7265"/>
                </a:lnTo>
                <a:lnTo>
                  <a:pt x="84440" y="10066"/>
                </a:lnTo>
                <a:lnTo>
                  <a:pt x="91716" y="19951"/>
                </a:lnTo>
                <a:lnTo>
                  <a:pt x="97913" y="31541"/>
                </a:lnTo>
                <a:lnTo>
                  <a:pt x="100668" y="40926"/>
                </a:lnTo>
                <a:lnTo>
                  <a:pt x="105278" y="52717"/>
                </a:lnTo>
                <a:lnTo>
                  <a:pt x="108286" y="59417"/>
                </a:lnTo>
                <a:lnTo>
                  <a:pt x="111627" y="70249"/>
                </a:lnTo>
                <a:lnTo>
                  <a:pt x="112518" y="74915"/>
                </a:lnTo>
                <a:lnTo>
                  <a:pt x="115653" y="84376"/>
                </a:lnTo>
                <a:lnTo>
                  <a:pt x="125908" y="111821"/>
                </a:lnTo>
                <a:lnTo>
                  <a:pt x="130928" y="124220"/>
                </a:lnTo>
                <a:lnTo>
                  <a:pt x="135546" y="135026"/>
                </a:lnTo>
                <a:lnTo>
                  <a:pt x="144063" y="153805"/>
                </a:lnTo>
                <a:lnTo>
                  <a:pt x="155997" y="178659"/>
                </a:lnTo>
                <a:lnTo>
                  <a:pt x="163736" y="194364"/>
                </a:lnTo>
                <a:lnTo>
                  <a:pt x="168848" y="205919"/>
                </a:lnTo>
                <a:lnTo>
                  <a:pt x="186907" y="248709"/>
                </a:lnTo>
                <a:lnTo>
                  <a:pt x="196523" y="269948"/>
                </a:lnTo>
                <a:lnTo>
                  <a:pt x="209077" y="296185"/>
                </a:lnTo>
                <a:lnTo>
                  <a:pt x="211775" y="303009"/>
                </a:lnTo>
                <a:lnTo>
                  <a:pt x="214773" y="313978"/>
                </a:lnTo>
                <a:lnTo>
                  <a:pt x="218112" y="322491"/>
                </a:lnTo>
                <a:lnTo>
                  <a:pt x="222879" y="333247"/>
                </a:lnTo>
                <a:lnTo>
                  <a:pt x="228595" y="345497"/>
                </a:lnTo>
                <a:lnTo>
                  <a:pt x="232408" y="354934"/>
                </a:lnTo>
                <a:lnTo>
                  <a:pt x="234948" y="362495"/>
                </a:lnTo>
                <a:lnTo>
                  <a:pt x="228600" y="3814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1"/>
          <p:cNvSpPr/>
          <p:nvPr/>
        </p:nvSpPr>
        <p:spPr>
          <a:xfrm>
            <a:off x="7814843" y="5795022"/>
            <a:ext cx="209017" cy="34279"/>
          </a:xfrm>
          <a:custGeom>
            <a:avLst/>
            <a:gdLst/>
            <a:ahLst/>
            <a:cxnLst/>
            <a:rect l="0" t="0" r="0" b="0"/>
            <a:pathLst>
              <a:path w="209017" h="34279">
                <a:moveTo>
                  <a:pt x="14707" y="34278"/>
                </a:moveTo>
                <a:lnTo>
                  <a:pt x="0" y="34278"/>
                </a:lnTo>
                <a:lnTo>
                  <a:pt x="8697" y="34278"/>
                </a:lnTo>
                <a:lnTo>
                  <a:pt x="13240" y="33007"/>
                </a:lnTo>
                <a:lnTo>
                  <a:pt x="18809" y="30891"/>
                </a:lnTo>
                <a:lnTo>
                  <a:pt x="25062" y="28210"/>
                </a:lnTo>
                <a:lnTo>
                  <a:pt x="30500" y="26423"/>
                </a:lnTo>
                <a:lnTo>
                  <a:pt x="35395" y="25231"/>
                </a:lnTo>
                <a:lnTo>
                  <a:pt x="39929" y="24436"/>
                </a:lnTo>
                <a:lnTo>
                  <a:pt x="45491" y="23907"/>
                </a:lnTo>
                <a:lnTo>
                  <a:pt x="51740" y="23554"/>
                </a:lnTo>
                <a:lnTo>
                  <a:pt x="58445" y="23318"/>
                </a:lnTo>
                <a:lnTo>
                  <a:pt x="64186" y="21891"/>
                </a:lnTo>
                <a:lnTo>
                  <a:pt x="69283" y="19670"/>
                </a:lnTo>
                <a:lnTo>
                  <a:pt x="73951" y="16919"/>
                </a:lnTo>
                <a:lnTo>
                  <a:pt x="79603" y="15085"/>
                </a:lnTo>
                <a:lnTo>
                  <a:pt x="85911" y="13862"/>
                </a:lnTo>
                <a:lnTo>
                  <a:pt x="92656" y="13047"/>
                </a:lnTo>
                <a:lnTo>
                  <a:pt x="98423" y="12504"/>
                </a:lnTo>
                <a:lnTo>
                  <a:pt x="103538" y="12142"/>
                </a:lnTo>
                <a:lnTo>
                  <a:pt x="108217" y="11900"/>
                </a:lnTo>
                <a:lnTo>
                  <a:pt x="113877" y="10469"/>
                </a:lnTo>
                <a:lnTo>
                  <a:pt x="120191" y="8245"/>
                </a:lnTo>
                <a:lnTo>
                  <a:pt x="126939" y="5493"/>
                </a:lnTo>
                <a:lnTo>
                  <a:pt x="132708" y="3658"/>
                </a:lnTo>
                <a:lnTo>
                  <a:pt x="137825" y="2434"/>
                </a:lnTo>
                <a:lnTo>
                  <a:pt x="142505" y="1619"/>
                </a:lnTo>
                <a:lnTo>
                  <a:pt x="146896" y="1075"/>
                </a:lnTo>
                <a:lnTo>
                  <a:pt x="151093" y="712"/>
                </a:lnTo>
                <a:lnTo>
                  <a:pt x="155161" y="471"/>
                </a:lnTo>
                <a:lnTo>
                  <a:pt x="163067" y="202"/>
                </a:lnTo>
                <a:lnTo>
                  <a:pt x="178491" y="30"/>
                </a:lnTo>
                <a:lnTo>
                  <a:pt x="189953" y="0"/>
                </a:lnTo>
                <a:lnTo>
                  <a:pt x="193768" y="1266"/>
                </a:lnTo>
                <a:lnTo>
                  <a:pt x="197581" y="3380"/>
                </a:lnTo>
                <a:lnTo>
                  <a:pt x="209016" y="114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2"/>
          <p:cNvSpPr/>
          <p:nvPr/>
        </p:nvSpPr>
        <p:spPr>
          <a:xfrm>
            <a:off x="4994909" y="3074669"/>
            <a:ext cx="148592" cy="228585"/>
          </a:xfrm>
          <a:custGeom>
            <a:avLst/>
            <a:gdLst/>
            <a:ahLst/>
            <a:cxnLst/>
            <a:rect l="0" t="0" r="0" b="0"/>
            <a:pathLst>
              <a:path w="148592" h="228585">
                <a:moveTo>
                  <a:pt x="0" y="114300"/>
                </a:moveTo>
                <a:lnTo>
                  <a:pt x="6069" y="120368"/>
                </a:lnTo>
                <a:lnTo>
                  <a:pt x="7856" y="123426"/>
                </a:lnTo>
                <a:lnTo>
                  <a:pt x="9842" y="130209"/>
                </a:lnTo>
                <a:lnTo>
                  <a:pt x="11641" y="132526"/>
                </a:lnTo>
                <a:lnTo>
                  <a:pt x="14111" y="134071"/>
                </a:lnTo>
                <a:lnTo>
                  <a:pt x="21132" y="136550"/>
                </a:lnTo>
                <a:lnTo>
                  <a:pt x="21708" y="138024"/>
                </a:lnTo>
                <a:lnTo>
                  <a:pt x="22520" y="144895"/>
                </a:lnTo>
                <a:lnTo>
                  <a:pt x="22709" y="146948"/>
                </a:lnTo>
                <a:lnTo>
                  <a:pt x="26180" y="151247"/>
                </a:lnTo>
                <a:lnTo>
                  <a:pt x="32688" y="158287"/>
                </a:lnTo>
                <a:lnTo>
                  <a:pt x="33579" y="162637"/>
                </a:lnTo>
                <a:lnTo>
                  <a:pt x="34150" y="169709"/>
                </a:lnTo>
                <a:lnTo>
                  <a:pt x="37615" y="174063"/>
                </a:lnTo>
                <a:lnTo>
                  <a:pt x="44119" y="181139"/>
                </a:lnTo>
                <a:lnTo>
                  <a:pt x="45009" y="185493"/>
                </a:lnTo>
                <a:lnTo>
                  <a:pt x="45404" y="191661"/>
                </a:lnTo>
                <a:lnTo>
                  <a:pt x="45580" y="198637"/>
                </a:lnTo>
                <a:lnTo>
                  <a:pt x="46897" y="201005"/>
                </a:lnTo>
                <a:lnTo>
                  <a:pt x="49045" y="202583"/>
                </a:lnTo>
                <a:lnTo>
                  <a:pt x="51747" y="203636"/>
                </a:lnTo>
                <a:lnTo>
                  <a:pt x="53548" y="205607"/>
                </a:lnTo>
                <a:lnTo>
                  <a:pt x="54749" y="208191"/>
                </a:lnTo>
                <a:lnTo>
                  <a:pt x="55549" y="211185"/>
                </a:lnTo>
                <a:lnTo>
                  <a:pt x="59825" y="217897"/>
                </a:lnTo>
                <a:lnTo>
                  <a:pt x="62744" y="221465"/>
                </a:lnTo>
                <a:lnTo>
                  <a:pt x="65959" y="223843"/>
                </a:lnTo>
                <a:lnTo>
                  <a:pt x="69373" y="225429"/>
                </a:lnTo>
                <a:lnTo>
                  <a:pt x="79388" y="228415"/>
                </a:lnTo>
                <a:lnTo>
                  <a:pt x="83120" y="228518"/>
                </a:lnTo>
                <a:lnTo>
                  <a:pt x="89797" y="228584"/>
                </a:lnTo>
                <a:lnTo>
                  <a:pt x="90345" y="227320"/>
                </a:lnTo>
                <a:lnTo>
                  <a:pt x="90954" y="222528"/>
                </a:lnTo>
                <a:lnTo>
                  <a:pt x="92386" y="220742"/>
                </a:lnTo>
                <a:lnTo>
                  <a:pt x="94611" y="219552"/>
                </a:lnTo>
                <a:lnTo>
                  <a:pt x="97364" y="218758"/>
                </a:lnTo>
                <a:lnTo>
                  <a:pt x="99200" y="216959"/>
                </a:lnTo>
                <a:lnTo>
                  <a:pt x="100423" y="214489"/>
                </a:lnTo>
                <a:lnTo>
                  <a:pt x="102387" y="207469"/>
                </a:lnTo>
                <a:lnTo>
                  <a:pt x="106042" y="203122"/>
                </a:lnTo>
                <a:lnTo>
                  <a:pt x="108795" y="200185"/>
                </a:lnTo>
                <a:lnTo>
                  <a:pt x="110630" y="196956"/>
                </a:lnTo>
                <a:lnTo>
                  <a:pt x="112669" y="189983"/>
                </a:lnTo>
                <a:lnTo>
                  <a:pt x="113213" y="186345"/>
                </a:lnTo>
                <a:lnTo>
                  <a:pt x="113576" y="182651"/>
                </a:lnTo>
                <a:lnTo>
                  <a:pt x="113817" y="178917"/>
                </a:lnTo>
                <a:lnTo>
                  <a:pt x="115248" y="175158"/>
                </a:lnTo>
                <a:lnTo>
                  <a:pt x="117472" y="171382"/>
                </a:lnTo>
                <a:lnTo>
                  <a:pt x="120225" y="167595"/>
                </a:lnTo>
                <a:lnTo>
                  <a:pt x="122060" y="163800"/>
                </a:lnTo>
                <a:lnTo>
                  <a:pt x="123284" y="160000"/>
                </a:lnTo>
                <a:lnTo>
                  <a:pt x="124099" y="156197"/>
                </a:lnTo>
                <a:lnTo>
                  <a:pt x="124643" y="152391"/>
                </a:lnTo>
                <a:lnTo>
                  <a:pt x="125006" y="148585"/>
                </a:lnTo>
                <a:lnTo>
                  <a:pt x="125247" y="144776"/>
                </a:lnTo>
                <a:lnTo>
                  <a:pt x="125516" y="137159"/>
                </a:lnTo>
                <a:lnTo>
                  <a:pt x="125587" y="133349"/>
                </a:lnTo>
                <a:lnTo>
                  <a:pt x="126905" y="129540"/>
                </a:lnTo>
                <a:lnTo>
                  <a:pt x="129054" y="125730"/>
                </a:lnTo>
                <a:lnTo>
                  <a:pt x="131756" y="121920"/>
                </a:lnTo>
                <a:lnTo>
                  <a:pt x="133557" y="118110"/>
                </a:lnTo>
                <a:lnTo>
                  <a:pt x="134758" y="114300"/>
                </a:lnTo>
                <a:lnTo>
                  <a:pt x="135559" y="110490"/>
                </a:lnTo>
                <a:lnTo>
                  <a:pt x="136093" y="106680"/>
                </a:lnTo>
                <a:lnTo>
                  <a:pt x="136449" y="102870"/>
                </a:lnTo>
                <a:lnTo>
                  <a:pt x="137020" y="93698"/>
                </a:lnTo>
                <a:lnTo>
                  <a:pt x="140485" y="78897"/>
                </a:lnTo>
                <a:lnTo>
                  <a:pt x="146989" y="52274"/>
                </a:lnTo>
                <a:lnTo>
                  <a:pt x="147879" y="45246"/>
                </a:lnTo>
                <a:lnTo>
                  <a:pt x="148116" y="41594"/>
                </a:lnTo>
                <a:lnTo>
                  <a:pt x="148380" y="30763"/>
                </a:lnTo>
                <a:lnTo>
                  <a:pt x="1485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3"/>
          <p:cNvSpPr/>
          <p:nvPr/>
        </p:nvSpPr>
        <p:spPr>
          <a:xfrm>
            <a:off x="7143750" y="6846569"/>
            <a:ext cx="11431" cy="1"/>
          </a:xfrm>
          <a:custGeom>
            <a:avLst/>
            <a:gdLst/>
            <a:ahLst/>
            <a:cxnLst/>
            <a:rect l="0" t="0" r="0" b="0"/>
            <a:pathLst>
              <a:path w="11431" h="1">
                <a:moveTo>
                  <a:pt x="0" y="0"/>
                </a:moveTo>
                <a:lnTo>
                  <a:pt x="114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4"/>
          <p:cNvSpPr/>
          <p:nvPr/>
        </p:nvSpPr>
        <p:spPr>
          <a:xfrm>
            <a:off x="5125577" y="3383279"/>
            <a:ext cx="58705" cy="2137411"/>
          </a:xfrm>
          <a:custGeom>
            <a:avLst/>
            <a:gdLst/>
            <a:ahLst/>
            <a:cxnLst/>
            <a:rect l="0" t="0" r="0" b="0"/>
            <a:pathLst>
              <a:path w="58705" h="2137411">
                <a:moveTo>
                  <a:pt x="17923" y="0"/>
                </a:moveTo>
                <a:lnTo>
                  <a:pt x="23990" y="0"/>
                </a:lnTo>
                <a:lnTo>
                  <a:pt x="25778" y="2541"/>
                </a:lnTo>
                <a:lnTo>
                  <a:pt x="26969" y="6774"/>
                </a:lnTo>
                <a:lnTo>
                  <a:pt x="27764" y="12136"/>
                </a:lnTo>
                <a:lnTo>
                  <a:pt x="27023" y="18251"/>
                </a:lnTo>
                <a:lnTo>
                  <a:pt x="25260" y="24868"/>
                </a:lnTo>
                <a:lnTo>
                  <a:pt x="22814" y="31818"/>
                </a:lnTo>
                <a:lnTo>
                  <a:pt x="21184" y="41532"/>
                </a:lnTo>
                <a:lnTo>
                  <a:pt x="19372" y="65872"/>
                </a:lnTo>
                <a:lnTo>
                  <a:pt x="18352" y="114204"/>
                </a:lnTo>
                <a:lnTo>
                  <a:pt x="17934" y="324814"/>
                </a:lnTo>
                <a:lnTo>
                  <a:pt x="16660" y="351163"/>
                </a:lnTo>
                <a:lnTo>
                  <a:pt x="14541" y="377619"/>
                </a:lnTo>
                <a:lnTo>
                  <a:pt x="11858" y="404146"/>
                </a:lnTo>
                <a:lnTo>
                  <a:pt x="10069" y="431991"/>
                </a:lnTo>
                <a:lnTo>
                  <a:pt x="8877" y="460714"/>
                </a:lnTo>
                <a:lnTo>
                  <a:pt x="7553" y="520992"/>
                </a:lnTo>
                <a:lnTo>
                  <a:pt x="6964" y="585882"/>
                </a:lnTo>
                <a:lnTo>
                  <a:pt x="5537" y="621728"/>
                </a:lnTo>
                <a:lnTo>
                  <a:pt x="564" y="698810"/>
                </a:lnTo>
                <a:lnTo>
                  <a:pt x="0" y="736384"/>
                </a:lnTo>
                <a:lnTo>
                  <a:pt x="894" y="772863"/>
                </a:lnTo>
                <a:lnTo>
                  <a:pt x="2761" y="808612"/>
                </a:lnTo>
                <a:lnTo>
                  <a:pt x="4834" y="888973"/>
                </a:lnTo>
                <a:lnTo>
                  <a:pt x="6484" y="1426516"/>
                </a:lnTo>
                <a:lnTo>
                  <a:pt x="7757" y="1465361"/>
                </a:lnTo>
                <a:lnTo>
                  <a:pt x="9875" y="1502687"/>
                </a:lnTo>
                <a:lnTo>
                  <a:pt x="15616" y="1574641"/>
                </a:lnTo>
                <a:lnTo>
                  <a:pt x="22401" y="1644721"/>
                </a:lnTo>
                <a:lnTo>
                  <a:pt x="24718" y="1675601"/>
                </a:lnTo>
                <a:lnTo>
                  <a:pt x="26263" y="1703807"/>
                </a:lnTo>
                <a:lnTo>
                  <a:pt x="27979" y="1755468"/>
                </a:lnTo>
                <a:lnTo>
                  <a:pt x="28742" y="1803828"/>
                </a:lnTo>
                <a:lnTo>
                  <a:pt x="30216" y="1826122"/>
                </a:lnTo>
                <a:lnTo>
                  <a:pt x="32468" y="1847335"/>
                </a:lnTo>
                <a:lnTo>
                  <a:pt x="35239" y="1867827"/>
                </a:lnTo>
                <a:lnTo>
                  <a:pt x="37087" y="1887838"/>
                </a:lnTo>
                <a:lnTo>
                  <a:pt x="38319" y="1907529"/>
                </a:lnTo>
                <a:lnTo>
                  <a:pt x="40053" y="1962194"/>
                </a:lnTo>
                <a:lnTo>
                  <a:pt x="40639" y="2014041"/>
                </a:lnTo>
                <a:lnTo>
                  <a:pt x="41957" y="2024684"/>
                </a:lnTo>
                <a:lnTo>
                  <a:pt x="44105" y="2035590"/>
                </a:lnTo>
                <a:lnTo>
                  <a:pt x="46808" y="2046670"/>
                </a:lnTo>
                <a:lnTo>
                  <a:pt x="48609" y="2056597"/>
                </a:lnTo>
                <a:lnTo>
                  <a:pt x="49810" y="2065755"/>
                </a:lnTo>
                <a:lnTo>
                  <a:pt x="51501" y="2087393"/>
                </a:lnTo>
                <a:lnTo>
                  <a:pt x="51738" y="2092635"/>
                </a:lnTo>
                <a:lnTo>
                  <a:pt x="53166" y="2098670"/>
                </a:lnTo>
                <a:lnTo>
                  <a:pt x="55388" y="2105234"/>
                </a:lnTo>
                <a:lnTo>
                  <a:pt x="58140" y="2112149"/>
                </a:lnTo>
                <a:lnTo>
                  <a:pt x="58704" y="2118030"/>
                </a:lnTo>
                <a:lnTo>
                  <a:pt x="57810" y="2123220"/>
                </a:lnTo>
                <a:lnTo>
                  <a:pt x="52213" y="21374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5"/>
          <p:cNvSpPr/>
          <p:nvPr/>
        </p:nvSpPr>
        <p:spPr>
          <a:xfrm>
            <a:off x="4857750" y="3600450"/>
            <a:ext cx="285751" cy="160021"/>
          </a:xfrm>
          <a:custGeom>
            <a:avLst/>
            <a:gdLst/>
            <a:ahLst/>
            <a:cxnLst/>
            <a:rect l="0" t="0" r="0" b="0"/>
            <a:pathLst>
              <a:path w="285751" h="160021">
                <a:moveTo>
                  <a:pt x="0" y="0"/>
                </a:moveTo>
                <a:lnTo>
                  <a:pt x="0" y="6067"/>
                </a:lnTo>
                <a:lnTo>
                  <a:pt x="1270" y="7855"/>
                </a:lnTo>
                <a:lnTo>
                  <a:pt x="3386" y="9046"/>
                </a:lnTo>
                <a:lnTo>
                  <a:pt x="6067" y="9840"/>
                </a:lnTo>
                <a:lnTo>
                  <a:pt x="7855" y="11640"/>
                </a:lnTo>
                <a:lnTo>
                  <a:pt x="9046" y="14110"/>
                </a:lnTo>
                <a:lnTo>
                  <a:pt x="9841" y="17026"/>
                </a:lnTo>
                <a:lnTo>
                  <a:pt x="10371" y="20241"/>
                </a:lnTo>
                <a:lnTo>
                  <a:pt x="10724" y="23653"/>
                </a:lnTo>
                <a:lnTo>
                  <a:pt x="11290" y="32189"/>
                </a:lnTo>
                <a:lnTo>
                  <a:pt x="11367" y="36743"/>
                </a:lnTo>
                <a:lnTo>
                  <a:pt x="11388" y="39735"/>
                </a:lnTo>
                <a:lnTo>
                  <a:pt x="12672" y="41730"/>
                </a:lnTo>
                <a:lnTo>
                  <a:pt x="14798" y="43060"/>
                </a:lnTo>
                <a:lnTo>
                  <a:pt x="17485" y="43946"/>
                </a:lnTo>
                <a:lnTo>
                  <a:pt x="19277" y="45807"/>
                </a:lnTo>
                <a:lnTo>
                  <a:pt x="20471" y="48318"/>
                </a:lnTo>
                <a:lnTo>
                  <a:pt x="22720" y="56633"/>
                </a:lnTo>
                <a:lnTo>
                  <a:pt x="26184" y="60307"/>
                </a:lnTo>
                <a:lnTo>
                  <a:pt x="66946" y="101236"/>
                </a:lnTo>
                <a:lnTo>
                  <a:pt x="71240" y="102143"/>
                </a:lnTo>
                <a:lnTo>
                  <a:pt x="74163" y="102385"/>
                </a:lnTo>
                <a:lnTo>
                  <a:pt x="76112" y="103817"/>
                </a:lnTo>
                <a:lnTo>
                  <a:pt x="77411" y="106041"/>
                </a:lnTo>
                <a:lnTo>
                  <a:pt x="78277" y="108794"/>
                </a:lnTo>
                <a:lnTo>
                  <a:pt x="80124" y="110629"/>
                </a:lnTo>
                <a:lnTo>
                  <a:pt x="82626" y="111852"/>
                </a:lnTo>
                <a:lnTo>
                  <a:pt x="89699" y="113816"/>
                </a:lnTo>
                <a:lnTo>
                  <a:pt x="94052" y="117471"/>
                </a:lnTo>
                <a:lnTo>
                  <a:pt x="96992" y="120224"/>
                </a:lnTo>
                <a:lnTo>
                  <a:pt x="100221" y="122059"/>
                </a:lnTo>
                <a:lnTo>
                  <a:pt x="107196" y="124099"/>
                </a:lnTo>
                <a:lnTo>
                  <a:pt x="114529" y="128391"/>
                </a:lnTo>
                <a:lnTo>
                  <a:pt x="118262" y="131314"/>
                </a:lnTo>
                <a:lnTo>
                  <a:pt x="125798" y="134561"/>
                </a:lnTo>
                <a:lnTo>
                  <a:pt x="134915" y="136646"/>
                </a:lnTo>
                <a:lnTo>
                  <a:pt x="142935" y="136931"/>
                </a:lnTo>
                <a:lnTo>
                  <a:pt x="148630" y="137007"/>
                </a:lnTo>
                <a:lnTo>
                  <a:pt x="152427" y="138328"/>
                </a:lnTo>
                <a:lnTo>
                  <a:pt x="154957" y="140479"/>
                </a:lnTo>
                <a:lnTo>
                  <a:pt x="156645" y="143182"/>
                </a:lnTo>
                <a:lnTo>
                  <a:pt x="159040" y="144985"/>
                </a:lnTo>
                <a:lnTo>
                  <a:pt x="161906" y="146186"/>
                </a:lnTo>
                <a:lnTo>
                  <a:pt x="168478" y="147522"/>
                </a:lnTo>
                <a:lnTo>
                  <a:pt x="175632" y="148114"/>
                </a:lnTo>
                <a:lnTo>
                  <a:pt x="186432" y="148378"/>
                </a:lnTo>
                <a:lnTo>
                  <a:pt x="220519" y="148577"/>
                </a:lnTo>
                <a:lnTo>
                  <a:pt x="223212" y="149851"/>
                </a:lnTo>
                <a:lnTo>
                  <a:pt x="225008" y="151970"/>
                </a:lnTo>
                <a:lnTo>
                  <a:pt x="226205" y="154654"/>
                </a:lnTo>
                <a:lnTo>
                  <a:pt x="228273" y="156442"/>
                </a:lnTo>
                <a:lnTo>
                  <a:pt x="230922" y="157634"/>
                </a:lnTo>
                <a:lnTo>
                  <a:pt x="237252" y="158960"/>
                </a:lnTo>
                <a:lnTo>
                  <a:pt x="244298" y="159549"/>
                </a:lnTo>
                <a:lnTo>
                  <a:pt x="251664" y="159810"/>
                </a:lnTo>
                <a:lnTo>
                  <a:pt x="272074" y="160007"/>
                </a:lnTo>
                <a:lnTo>
                  <a:pt x="285750" y="1600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6"/>
          <p:cNvSpPr/>
          <p:nvPr/>
        </p:nvSpPr>
        <p:spPr>
          <a:xfrm>
            <a:off x="5120640" y="3589020"/>
            <a:ext cx="377190" cy="262890"/>
          </a:xfrm>
          <a:custGeom>
            <a:avLst/>
            <a:gdLst/>
            <a:ahLst/>
            <a:cxnLst/>
            <a:rect l="0" t="0" r="0" b="0"/>
            <a:pathLst>
              <a:path w="377190" h="262890">
                <a:moveTo>
                  <a:pt x="0" y="262889"/>
                </a:moveTo>
                <a:lnTo>
                  <a:pt x="43615" y="262889"/>
                </a:lnTo>
                <a:lnTo>
                  <a:pt x="48171" y="259503"/>
                </a:lnTo>
                <a:lnTo>
                  <a:pt x="51164" y="256822"/>
                </a:lnTo>
                <a:lnTo>
                  <a:pt x="54429" y="255034"/>
                </a:lnTo>
                <a:lnTo>
                  <a:pt x="65408" y="252166"/>
                </a:lnTo>
                <a:lnTo>
                  <a:pt x="66465" y="251930"/>
                </a:lnTo>
                <a:lnTo>
                  <a:pt x="74021" y="245531"/>
                </a:lnTo>
                <a:lnTo>
                  <a:pt x="77287" y="243697"/>
                </a:lnTo>
                <a:lnTo>
                  <a:pt x="84303" y="241659"/>
                </a:lnTo>
                <a:lnTo>
                  <a:pt x="95041" y="233981"/>
                </a:lnTo>
                <a:lnTo>
                  <a:pt x="101461" y="228377"/>
                </a:lnTo>
                <a:lnTo>
                  <a:pt x="108280" y="223371"/>
                </a:lnTo>
                <a:lnTo>
                  <a:pt x="115367" y="218764"/>
                </a:lnTo>
                <a:lnTo>
                  <a:pt x="122631" y="214423"/>
                </a:lnTo>
                <a:lnTo>
                  <a:pt x="134089" y="209598"/>
                </a:lnTo>
                <a:lnTo>
                  <a:pt x="143415" y="207454"/>
                </a:lnTo>
                <a:lnTo>
                  <a:pt x="151793" y="206502"/>
                </a:lnTo>
                <a:lnTo>
                  <a:pt x="163137" y="202691"/>
                </a:lnTo>
                <a:lnTo>
                  <a:pt x="169718" y="199897"/>
                </a:lnTo>
                <a:lnTo>
                  <a:pt x="180417" y="193406"/>
                </a:lnTo>
                <a:lnTo>
                  <a:pt x="185047" y="189897"/>
                </a:lnTo>
                <a:lnTo>
                  <a:pt x="193580" y="185999"/>
                </a:lnTo>
                <a:lnTo>
                  <a:pt x="203338" y="183496"/>
                </a:lnTo>
                <a:lnTo>
                  <a:pt x="211096" y="176994"/>
                </a:lnTo>
                <a:lnTo>
                  <a:pt x="216930" y="173876"/>
                </a:lnTo>
                <a:lnTo>
                  <a:pt x="224630" y="170527"/>
                </a:lnTo>
                <a:lnTo>
                  <a:pt x="233573" y="167025"/>
                </a:lnTo>
                <a:lnTo>
                  <a:pt x="240805" y="163420"/>
                </a:lnTo>
                <a:lnTo>
                  <a:pt x="252228" y="156027"/>
                </a:lnTo>
                <a:lnTo>
                  <a:pt x="261538" y="151895"/>
                </a:lnTo>
                <a:lnTo>
                  <a:pt x="265798" y="150793"/>
                </a:lnTo>
                <a:lnTo>
                  <a:pt x="273919" y="146182"/>
                </a:lnTo>
                <a:lnTo>
                  <a:pt x="281762" y="139900"/>
                </a:lnTo>
                <a:lnTo>
                  <a:pt x="289480" y="132874"/>
                </a:lnTo>
                <a:lnTo>
                  <a:pt x="294898" y="127846"/>
                </a:lnTo>
                <a:lnTo>
                  <a:pt x="302939" y="123284"/>
                </a:lnTo>
                <a:lnTo>
                  <a:pt x="308639" y="120289"/>
                </a:lnTo>
                <a:lnTo>
                  <a:pt x="313710" y="115753"/>
                </a:lnTo>
                <a:lnTo>
                  <a:pt x="318360" y="110188"/>
                </a:lnTo>
                <a:lnTo>
                  <a:pt x="322730" y="103939"/>
                </a:lnTo>
                <a:lnTo>
                  <a:pt x="326913" y="98502"/>
                </a:lnTo>
                <a:lnTo>
                  <a:pt x="330972" y="93608"/>
                </a:lnTo>
                <a:lnTo>
                  <a:pt x="340544" y="82696"/>
                </a:lnTo>
                <a:lnTo>
                  <a:pt x="348269" y="74738"/>
                </a:lnTo>
                <a:lnTo>
                  <a:pt x="364013" y="58898"/>
                </a:lnTo>
                <a:lnTo>
                  <a:pt x="364596" y="57045"/>
                </a:lnTo>
                <a:lnTo>
                  <a:pt x="365242" y="51600"/>
                </a:lnTo>
                <a:lnTo>
                  <a:pt x="366685" y="48370"/>
                </a:lnTo>
                <a:lnTo>
                  <a:pt x="371674" y="41394"/>
                </a:lnTo>
                <a:lnTo>
                  <a:pt x="375555" y="36395"/>
                </a:lnTo>
                <a:lnTo>
                  <a:pt x="376463" y="31838"/>
                </a:lnTo>
                <a:lnTo>
                  <a:pt x="377147" y="23385"/>
                </a:lnTo>
                <a:lnTo>
                  <a:pt x="3771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7"/>
          <p:cNvSpPr/>
          <p:nvPr/>
        </p:nvSpPr>
        <p:spPr>
          <a:xfrm>
            <a:off x="5143970" y="5189359"/>
            <a:ext cx="291829" cy="342761"/>
          </a:xfrm>
          <a:custGeom>
            <a:avLst/>
            <a:gdLst/>
            <a:ahLst/>
            <a:cxnLst/>
            <a:rect l="0" t="0" r="0" b="0"/>
            <a:pathLst>
              <a:path w="291829" h="342761">
                <a:moveTo>
                  <a:pt x="10959" y="22720"/>
                </a:moveTo>
                <a:lnTo>
                  <a:pt x="0" y="22720"/>
                </a:lnTo>
                <a:lnTo>
                  <a:pt x="37788" y="22720"/>
                </a:lnTo>
                <a:lnTo>
                  <a:pt x="40275" y="21450"/>
                </a:lnTo>
                <a:lnTo>
                  <a:pt x="41933" y="19334"/>
                </a:lnTo>
                <a:lnTo>
                  <a:pt x="43039" y="16653"/>
                </a:lnTo>
                <a:lnTo>
                  <a:pt x="45045" y="14865"/>
                </a:lnTo>
                <a:lnTo>
                  <a:pt x="47654" y="13674"/>
                </a:lnTo>
                <a:lnTo>
                  <a:pt x="54897" y="11761"/>
                </a:lnTo>
                <a:lnTo>
                  <a:pt x="62219" y="11430"/>
                </a:lnTo>
                <a:lnTo>
                  <a:pt x="254139" y="11291"/>
                </a:lnTo>
                <a:lnTo>
                  <a:pt x="256899" y="10021"/>
                </a:lnTo>
                <a:lnTo>
                  <a:pt x="258739" y="7904"/>
                </a:lnTo>
                <a:lnTo>
                  <a:pt x="259966" y="5223"/>
                </a:lnTo>
                <a:lnTo>
                  <a:pt x="262054" y="3436"/>
                </a:lnTo>
                <a:lnTo>
                  <a:pt x="264716" y="2244"/>
                </a:lnTo>
                <a:lnTo>
                  <a:pt x="271060" y="920"/>
                </a:lnTo>
                <a:lnTo>
                  <a:pt x="278113" y="331"/>
                </a:lnTo>
                <a:lnTo>
                  <a:pt x="283156" y="0"/>
                </a:lnTo>
                <a:lnTo>
                  <a:pt x="283864" y="1224"/>
                </a:lnTo>
                <a:lnTo>
                  <a:pt x="285093" y="9714"/>
                </a:lnTo>
                <a:lnTo>
                  <a:pt x="288584" y="20750"/>
                </a:lnTo>
                <a:lnTo>
                  <a:pt x="291292" y="29027"/>
                </a:lnTo>
                <a:lnTo>
                  <a:pt x="291828" y="35815"/>
                </a:lnTo>
                <a:lnTo>
                  <a:pt x="290915" y="41610"/>
                </a:lnTo>
                <a:lnTo>
                  <a:pt x="287784" y="51436"/>
                </a:lnTo>
                <a:lnTo>
                  <a:pt x="286393" y="60036"/>
                </a:lnTo>
                <a:lnTo>
                  <a:pt x="285500" y="70590"/>
                </a:lnTo>
                <a:lnTo>
                  <a:pt x="285288" y="136844"/>
                </a:lnTo>
                <a:lnTo>
                  <a:pt x="284015" y="143253"/>
                </a:lnTo>
                <a:lnTo>
                  <a:pt x="281897" y="150066"/>
                </a:lnTo>
                <a:lnTo>
                  <a:pt x="279214" y="157147"/>
                </a:lnTo>
                <a:lnTo>
                  <a:pt x="277426" y="163138"/>
                </a:lnTo>
                <a:lnTo>
                  <a:pt x="275439" y="173182"/>
                </a:lnTo>
                <a:lnTo>
                  <a:pt x="274556" y="181879"/>
                </a:lnTo>
                <a:lnTo>
                  <a:pt x="274164" y="189978"/>
                </a:lnTo>
                <a:lnTo>
                  <a:pt x="273989" y="197811"/>
                </a:lnTo>
                <a:lnTo>
                  <a:pt x="273851" y="321739"/>
                </a:lnTo>
                <a:lnTo>
                  <a:pt x="272581" y="324936"/>
                </a:lnTo>
                <a:lnTo>
                  <a:pt x="270463" y="327067"/>
                </a:lnTo>
                <a:lnTo>
                  <a:pt x="264009" y="330488"/>
                </a:lnTo>
                <a:lnTo>
                  <a:pt x="263479" y="332039"/>
                </a:lnTo>
                <a:lnTo>
                  <a:pt x="262629" y="340266"/>
                </a:lnTo>
                <a:lnTo>
                  <a:pt x="262420" y="3427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8"/>
          <p:cNvSpPr/>
          <p:nvPr/>
        </p:nvSpPr>
        <p:spPr>
          <a:xfrm>
            <a:off x="4880609" y="5303532"/>
            <a:ext cx="240032" cy="228588"/>
          </a:xfrm>
          <a:custGeom>
            <a:avLst/>
            <a:gdLst/>
            <a:ahLst/>
            <a:cxnLst/>
            <a:rect l="0" t="0" r="0" b="0"/>
            <a:pathLst>
              <a:path w="240032" h="228588">
                <a:moveTo>
                  <a:pt x="240031" y="11418"/>
                </a:moveTo>
                <a:lnTo>
                  <a:pt x="233963" y="11418"/>
                </a:lnTo>
                <a:lnTo>
                  <a:pt x="230906" y="10147"/>
                </a:lnTo>
                <a:lnTo>
                  <a:pt x="224122" y="5350"/>
                </a:lnTo>
                <a:lnTo>
                  <a:pt x="220535" y="3563"/>
                </a:lnTo>
                <a:lnTo>
                  <a:pt x="213162" y="1576"/>
                </a:lnTo>
                <a:lnTo>
                  <a:pt x="207940" y="458"/>
                </a:lnTo>
                <a:lnTo>
                  <a:pt x="202127" y="301"/>
                </a:lnTo>
                <a:lnTo>
                  <a:pt x="94552" y="0"/>
                </a:lnTo>
                <a:lnTo>
                  <a:pt x="84625" y="1266"/>
                </a:lnTo>
                <a:lnTo>
                  <a:pt x="76736" y="3380"/>
                </a:lnTo>
                <a:lnTo>
                  <a:pt x="70208" y="6059"/>
                </a:lnTo>
                <a:lnTo>
                  <a:pt x="64586" y="7845"/>
                </a:lnTo>
                <a:lnTo>
                  <a:pt x="59567" y="9036"/>
                </a:lnTo>
                <a:lnTo>
                  <a:pt x="48456" y="10947"/>
                </a:lnTo>
                <a:lnTo>
                  <a:pt x="43550" y="11209"/>
                </a:lnTo>
                <a:lnTo>
                  <a:pt x="40463" y="11278"/>
                </a:lnTo>
                <a:lnTo>
                  <a:pt x="38405" y="12595"/>
                </a:lnTo>
                <a:lnTo>
                  <a:pt x="37034" y="14742"/>
                </a:lnTo>
                <a:lnTo>
                  <a:pt x="34833" y="21246"/>
                </a:lnTo>
                <a:lnTo>
                  <a:pt x="34532" y="25522"/>
                </a:lnTo>
                <a:lnTo>
                  <a:pt x="34451" y="28441"/>
                </a:lnTo>
                <a:lnTo>
                  <a:pt x="33127" y="31656"/>
                </a:lnTo>
                <a:lnTo>
                  <a:pt x="28270" y="38615"/>
                </a:lnTo>
                <a:lnTo>
                  <a:pt x="26467" y="42250"/>
                </a:lnTo>
                <a:lnTo>
                  <a:pt x="25265" y="45942"/>
                </a:lnTo>
                <a:lnTo>
                  <a:pt x="24464" y="49674"/>
                </a:lnTo>
                <a:lnTo>
                  <a:pt x="23929" y="53432"/>
                </a:lnTo>
                <a:lnTo>
                  <a:pt x="23573" y="57207"/>
                </a:lnTo>
                <a:lnTo>
                  <a:pt x="23336" y="60994"/>
                </a:lnTo>
                <a:lnTo>
                  <a:pt x="23071" y="68588"/>
                </a:lnTo>
                <a:lnTo>
                  <a:pt x="22902" y="83812"/>
                </a:lnTo>
                <a:lnTo>
                  <a:pt x="22864" y="126350"/>
                </a:lnTo>
                <a:lnTo>
                  <a:pt x="21593" y="131219"/>
                </a:lnTo>
                <a:lnTo>
                  <a:pt x="19476" y="135735"/>
                </a:lnTo>
                <a:lnTo>
                  <a:pt x="13020" y="146041"/>
                </a:lnTo>
                <a:lnTo>
                  <a:pt x="12137" y="150837"/>
                </a:lnTo>
                <a:lnTo>
                  <a:pt x="11902" y="153893"/>
                </a:lnTo>
                <a:lnTo>
                  <a:pt x="11640" y="167450"/>
                </a:lnTo>
                <a:lnTo>
                  <a:pt x="11443" y="192726"/>
                </a:lnTo>
                <a:lnTo>
                  <a:pt x="8049" y="196986"/>
                </a:lnTo>
                <a:lnTo>
                  <a:pt x="5366" y="199900"/>
                </a:lnTo>
                <a:lnTo>
                  <a:pt x="3578" y="203112"/>
                </a:lnTo>
                <a:lnTo>
                  <a:pt x="1591" y="210069"/>
                </a:lnTo>
                <a:lnTo>
                  <a:pt x="1060" y="213702"/>
                </a:lnTo>
                <a:lnTo>
                  <a:pt x="707" y="217394"/>
                </a:lnTo>
                <a:lnTo>
                  <a:pt x="0" y="2285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9"/>
          <p:cNvSpPr/>
          <p:nvPr/>
        </p:nvSpPr>
        <p:spPr>
          <a:xfrm>
            <a:off x="1108710" y="2800350"/>
            <a:ext cx="308611" cy="1897380"/>
          </a:xfrm>
          <a:custGeom>
            <a:avLst/>
            <a:gdLst/>
            <a:ahLst/>
            <a:cxnLst/>
            <a:rect l="0" t="0" r="0" b="0"/>
            <a:pathLst>
              <a:path w="308611" h="1897380">
                <a:moveTo>
                  <a:pt x="0" y="0"/>
                </a:moveTo>
                <a:lnTo>
                  <a:pt x="9841" y="9841"/>
                </a:lnTo>
                <a:lnTo>
                  <a:pt x="10723" y="14110"/>
                </a:lnTo>
                <a:lnTo>
                  <a:pt x="11290" y="21131"/>
                </a:lnTo>
                <a:lnTo>
                  <a:pt x="19257" y="31643"/>
                </a:lnTo>
                <a:lnTo>
                  <a:pt x="21259" y="38617"/>
                </a:lnTo>
                <a:lnTo>
                  <a:pt x="30621" y="88365"/>
                </a:lnTo>
                <a:lnTo>
                  <a:pt x="34075" y="128490"/>
                </a:lnTo>
                <a:lnTo>
                  <a:pt x="40315" y="187094"/>
                </a:lnTo>
                <a:lnTo>
                  <a:pt x="45922" y="241191"/>
                </a:lnTo>
                <a:lnTo>
                  <a:pt x="54556" y="291388"/>
                </a:lnTo>
                <a:lnTo>
                  <a:pt x="62705" y="338651"/>
                </a:lnTo>
                <a:lnTo>
                  <a:pt x="69355" y="360485"/>
                </a:lnTo>
                <a:lnTo>
                  <a:pt x="75274" y="378655"/>
                </a:lnTo>
                <a:lnTo>
                  <a:pt x="83119" y="434202"/>
                </a:lnTo>
                <a:lnTo>
                  <a:pt x="87742" y="449519"/>
                </a:lnTo>
                <a:lnTo>
                  <a:pt x="92884" y="478771"/>
                </a:lnTo>
                <a:lnTo>
                  <a:pt x="103088" y="518010"/>
                </a:lnTo>
                <a:lnTo>
                  <a:pt x="113355" y="570012"/>
                </a:lnTo>
                <a:lnTo>
                  <a:pt x="119383" y="588195"/>
                </a:lnTo>
                <a:lnTo>
                  <a:pt x="124039" y="599140"/>
                </a:lnTo>
                <a:lnTo>
                  <a:pt x="135985" y="624848"/>
                </a:lnTo>
                <a:lnTo>
                  <a:pt x="142987" y="649820"/>
                </a:lnTo>
                <a:lnTo>
                  <a:pt x="150316" y="688685"/>
                </a:lnTo>
                <a:lnTo>
                  <a:pt x="156977" y="715022"/>
                </a:lnTo>
                <a:lnTo>
                  <a:pt x="166597" y="745399"/>
                </a:lnTo>
                <a:lnTo>
                  <a:pt x="173878" y="792540"/>
                </a:lnTo>
                <a:lnTo>
                  <a:pt x="180149" y="819599"/>
                </a:lnTo>
                <a:lnTo>
                  <a:pt x="189549" y="854984"/>
                </a:lnTo>
                <a:lnTo>
                  <a:pt x="196756" y="890339"/>
                </a:lnTo>
                <a:lnTo>
                  <a:pt x="201747" y="906246"/>
                </a:lnTo>
                <a:lnTo>
                  <a:pt x="206659" y="960308"/>
                </a:lnTo>
                <a:lnTo>
                  <a:pt x="213491" y="992066"/>
                </a:lnTo>
                <a:lnTo>
                  <a:pt x="216080" y="1048607"/>
                </a:lnTo>
                <a:lnTo>
                  <a:pt x="220341" y="1100459"/>
                </a:lnTo>
                <a:lnTo>
                  <a:pt x="226968" y="1152800"/>
                </a:lnTo>
                <a:lnTo>
                  <a:pt x="228456" y="1206958"/>
                </a:lnTo>
                <a:lnTo>
                  <a:pt x="231967" y="1264970"/>
                </a:lnTo>
                <a:lnTo>
                  <a:pt x="241027" y="1313335"/>
                </a:lnTo>
                <a:lnTo>
                  <a:pt x="249399" y="1369122"/>
                </a:lnTo>
                <a:lnTo>
                  <a:pt x="251188" y="1426150"/>
                </a:lnTo>
                <a:lnTo>
                  <a:pt x="251406" y="1477061"/>
                </a:lnTo>
                <a:lnTo>
                  <a:pt x="254823" y="1495095"/>
                </a:lnTo>
                <a:lnTo>
                  <a:pt x="259304" y="1511576"/>
                </a:lnTo>
                <a:lnTo>
                  <a:pt x="265568" y="1563173"/>
                </a:lnTo>
                <a:lnTo>
                  <a:pt x="271727" y="1616745"/>
                </a:lnTo>
                <a:lnTo>
                  <a:pt x="273978" y="1674768"/>
                </a:lnTo>
                <a:lnTo>
                  <a:pt x="274275" y="1705159"/>
                </a:lnTo>
                <a:lnTo>
                  <a:pt x="283360" y="1743797"/>
                </a:lnTo>
                <a:lnTo>
                  <a:pt x="285708" y="1790576"/>
                </a:lnTo>
                <a:lnTo>
                  <a:pt x="294791" y="1812085"/>
                </a:lnTo>
                <a:lnTo>
                  <a:pt x="295587" y="1813847"/>
                </a:lnTo>
                <a:lnTo>
                  <a:pt x="297179" y="1872869"/>
                </a:lnTo>
                <a:lnTo>
                  <a:pt x="297180" y="1890386"/>
                </a:lnTo>
                <a:lnTo>
                  <a:pt x="298450" y="1892717"/>
                </a:lnTo>
                <a:lnTo>
                  <a:pt x="300566" y="1894271"/>
                </a:lnTo>
                <a:lnTo>
                  <a:pt x="303247" y="1895307"/>
                </a:lnTo>
                <a:lnTo>
                  <a:pt x="303765" y="1895998"/>
                </a:lnTo>
                <a:lnTo>
                  <a:pt x="302840" y="1896459"/>
                </a:lnTo>
                <a:lnTo>
                  <a:pt x="300953" y="1896766"/>
                </a:lnTo>
                <a:lnTo>
                  <a:pt x="300965" y="1896970"/>
                </a:lnTo>
                <a:lnTo>
                  <a:pt x="308610" y="18973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0"/>
          <p:cNvSpPr/>
          <p:nvPr/>
        </p:nvSpPr>
        <p:spPr>
          <a:xfrm>
            <a:off x="377190" y="3829050"/>
            <a:ext cx="491491" cy="205740"/>
          </a:xfrm>
          <a:custGeom>
            <a:avLst/>
            <a:gdLst/>
            <a:ahLst/>
            <a:cxnLst/>
            <a:rect l="0" t="0" r="0" b="0"/>
            <a:pathLst>
              <a:path w="491491" h="205740">
                <a:moveTo>
                  <a:pt x="0" y="0"/>
                </a:moveTo>
                <a:lnTo>
                  <a:pt x="6067" y="6067"/>
                </a:lnTo>
                <a:lnTo>
                  <a:pt x="9125" y="7855"/>
                </a:lnTo>
                <a:lnTo>
                  <a:pt x="19496" y="11640"/>
                </a:lnTo>
                <a:lnTo>
                  <a:pt x="26868" y="17026"/>
                </a:lnTo>
                <a:lnTo>
                  <a:pt x="33152" y="21511"/>
                </a:lnTo>
                <a:lnTo>
                  <a:pt x="50294" y="33267"/>
                </a:lnTo>
                <a:lnTo>
                  <a:pt x="58929" y="37418"/>
                </a:lnTo>
                <a:lnTo>
                  <a:pt x="67226" y="40185"/>
                </a:lnTo>
                <a:lnTo>
                  <a:pt x="81948" y="44530"/>
                </a:lnTo>
                <a:lnTo>
                  <a:pt x="92724" y="50694"/>
                </a:lnTo>
                <a:lnTo>
                  <a:pt x="118067" y="67372"/>
                </a:lnTo>
                <a:lnTo>
                  <a:pt x="125701" y="71585"/>
                </a:lnTo>
                <a:lnTo>
                  <a:pt x="137570" y="76265"/>
                </a:lnTo>
                <a:lnTo>
                  <a:pt x="163528" y="84968"/>
                </a:lnTo>
                <a:lnTo>
                  <a:pt x="172518" y="88395"/>
                </a:lnTo>
                <a:lnTo>
                  <a:pt x="181052" y="91950"/>
                </a:lnTo>
                <a:lnTo>
                  <a:pt x="189281" y="95590"/>
                </a:lnTo>
                <a:lnTo>
                  <a:pt x="197307" y="98016"/>
                </a:lnTo>
                <a:lnTo>
                  <a:pt x="205198" y="99634"/>
                </a:lnTo>
                <a:lnTo>
                  <a:pt x="212999" y="100712"/>
                </a:lnTo>
                <a:lnTo>
                  <a:pt x="225819" y="105242"/>
                </a:lnTo>
                <a:lnTo>
                  <a:pt x="241986" y="112071"/>
                </a:lnTo>
                <a:lnTo>
                  <a:pt x="287599" y="133112"/>
                </a:lnTo>
                <a:lnTo>
                  <a:pt x="298413" y="138271"/>
                </a:lnTo>
                <a:lnTo>
                  <a:pt x="308162" y="141711"/>
                </a:lnTo>
                <a:lnTo>
                  <a:pt x="317201" y="144004"/>
                </a:lnTo>
                <a:lnTo>
                  <a:pt x="325767" y="145532"/>
                </a:lnTo>
                <a:lnTo>
                  <a:pt x="336558" y="149091"/>
                </a:lnTo>
                <a:lnTo>
                  <a:pt x="348832" y="154004"/>
                </a:lnTo>
                <a:lnTo>
                  <a:pt x="362094" y="159819"/>
                </a:lnTo>
                <a:lnTo>
                  <a:pt x="372206" y="164966"/>
                </a:lnTo>
                <a:lnTo>
                  <a:pt x="380217" y="169667"/>
                </a:lnTo>
                <a:lnTo>
                  <a:pt x="386828" y="174071"/>
                </a:lnTo>
                <a:lnTo>
                  <a:pt x="400947" y="178965"/>
                </a:lnTo>
                <a:lnTo>
                  <a:pt x="408268" y="180270"/>
                </a:lnTo>
                <a:lnTo>
                  <a:pt x="419789" y="185106"/>
                </a:lnTo>
                <a:lnTo>
                  <a:pt x="430413" y="191489"/>
                </a:lnTo>
                <a:lnTo>
                  <a:pt x="443601" y="198559"/>
                </a:lnTo>
                <a:lnTo>
                  <a:pt x="454542" y="202548"/>
                </a:lnTo>
                <a:lnTo>
                  <a:pt x="467842" y="204794"/>
                </a:lnTo>
                <a:lnTo>
                  <a:pt x="491490" y="20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1"/>
          <p:cNvSpPr/>
          <p:nvPr/>
        </p:nvSpPr>
        <p:spPr>
          <a:xfrm>
            <a:off x="1737360" y="3868184"/>
            <a:ext cx="628651" cy="258046"/>
          </a:xfrm>
          <a:custGeom>
            <a:avLst/>
            <a:gdLst/>
            <a:ahLst/>
            <a:cxnLst/>
            <a:rect l="0" t="0" r="0" b="0"/>
            <a:pathLst>
              <a:path w="628651" h="258046">
                <a:moveTo>
                  <a:pt x="628650" y="6586"/>
                </a:moveTo>
                <a:lnTo>
                  <a:pt x="622582" y="518"/>
                </a:lnTo>
                <a:lnTo>
                  <a:pt x="620794" y="0"/>
                </a:lnTo>
                <a:lnTo>
                  <a:pt x="619603" y="925"/>
                </a:lnTo>
                <a:lnTo>
                  <a:pt x="618808" y="2812"/>
                </a:lnTo>
                <a:lnTo>
                  <a:pt x="614469" y="4070"/>
                </a:lnTo>
                <a:lnTo>
                  <a:pt x="599487" y="5467"/>
                </a:lnTo>
                <a:lnTo>
                  <a:pt x="592698" y="7110"/>
                </a:lnTo>
                <a:lnTo>
                  <a:pt x="570725" y="16760"/>
                </a:lnTo>
                <a:lnTo>
                  <a:pt x="538135" y="28464"/>
                </a:lnTo>
                <a:lnTo>
                  <a:pt x="520047" y="36411"/>
                </a:lnTo>
                <a:lnTo>
                  <a:pt x="501638" y="45519"/>
                </a:lnTo>
                <a:lnTo>
                  <a:pt x="444670" y="75377"/>
                </a:lnTo>
                <a:lnTo>
                  <a:pt x="433606" y="80386"/>
                </a:lnTo>
                <a:lnTo>
                  <a:pt x="422421" y="84996"/>
                </a:lnTo>
                <a:lnTo>
                  <a:pt x="411154" y="89339"/>
                </a:lnTo>
                <a:lnTo>
                  <a:pt x="397292" y="96044"/>
                </a:lnTo>
                <a:lnTo>
                  <a:pt x="381701" y="104325"/>
                </a:lnTo>
                <a:lnTo>
                  <a:pt x="351255" y="121145"/>
                </a:lnTo>
                <a:lnTo>
                  <a:pt x="329256" y="132854"/>
                </a:lnTo>
                <a:lnTo>
                  <a:pt x="318564" y="137755"/>
                </a:lnTo>
                <a:lnTo>
                  <a:pt x="307626" y="142292"/>
                </a:lnTo>
                <a:lnTo>
                  <a:pt x="296524" y="146586"/>
                </a:lnTo>
                <a:lnTo>
                  <a:pt x="263868" y="158131"/>
                </a:lnTo>
                <a:lnTo>
                  <a:pt x="244492" y="164766"/>
                </a:lnTo>
                <a:lnTo>
                  <a:pt x="226494" y="171729"/>
                </a:lnTo>
                <a:lnTo>
                  <a:pt x="209416" y="178911"/>
                </a:lnTo>
                <a:lnTo>
                  <a:pt x="192951" y="186239"/>
                </a:lnTo>
                <a:lnTo>
                  <a:pt x="178164" y="192395"/>
                </a:lnTo>
                <a:lnTo>
                  <a:pt x="164496" y="197768"/>
                </a:lnTo>
                <a:lnTo>
                  <a:pt x="151573" y="202621"/>
                </a:lnTo>
                <a:lnTo>
                  <a:pt x="140419" y="207126"/>
                </a:lnTo>
                <a:lnTo>
                  <a:pt x="130442" y="211399"/>
                </a:lnTo>
                <a:lnTo>
                  <a:pt x="112584" y="219534"/>
                </a:lnTo>
                <a:lnTo>
                  <a:pt x="96180" y="227383"/>
                </a:lnTo>
                <a:lnTo>
                  <a:pt x="77037" y="235104"/>
                </a:lnTo>
                <a:lnTo>
                  <a:pt x="58368" y="241499"/>
                </a:lnTo>
                <a:lnTo>
                  <a:pt x="38179" y="246369"/>
                </a:lnTo>
                <a:lnTo>
                  <a:pt x="0" y="258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2"/>
          <p:cNvSpPr/>
          <p:nvPr/>
        </p:nvSpPr>
        <p:spPr>
          <a:xfrm>
            <a:off x="891540" y="3188969"/>
            <a:ext cx="331471" cy="45721"/>
          </a:xfrm>
          <a:custGeom>
            <a:avLst/>
            <a:gdLst/>
            <a:ahLst/>
            <a:cxnLst/>
            <a:rect l="0" t="0" r="0" b="0"/>
            <a:pathLst>
              <a:path w="331471" h="45721">
                <a:moveTo>
                  <a:pt x="0" y="0"/>
                </a:moveTo>
                <a:lnTo>
                  <a:pt x="0" y="6068"/>
                </a:lnTo>
                <a:lnTo>
                  <a:pt x="1270" y="7856"/>
                </a:lnTo>
                <a:lnTo>
                  <a:pt x="3386" y="9047"/>
                </a:lnTo>
                <a:lnTo>
                  <a:pt x="6067" y="9842"/>
                </a:lnTo>
                <a:lnTo>
                  <a:pt x="7855" y="11642"/>
                </a:lnTo>
                <a:lnTo>
                  <a:pt x="9046" y="14111"/>
                </a:lnTo>
                <a:lnTo>
                  <a:pt x="9841" y="17027"/>
                </a:lnTo>
                <a:lnTo>
                  <a:pt x="11640" y="18972"/>
                </a:lnTo>
                <a:lnTo>
                  <a:pt x="14110" y="20268"/>
                </a:lnTo>
                <a:lnTo>
                  <a:pt x="21131" y="22348"/>
                </a:lnTo>
                <a:lnTo>
                  <a:pt x="28415" y="22709"/>
                </a:lnTo>
                <a:lnTo>
                  <a:pt x="31643" y="24029"/>
                </a:lnTo>
                <a:lnTo>
                  <a:pt x="35065" y="26180"/>
                </a:lnTo>
                <a:lnTo>
                  <a:pt x="43615" y="32688"/>
                </a:lnTo>
                <a:lnTo>
                  <a:pt x="48171" y="33579"/>
                </a:lnTo>
                <a:lnTo>
                  <a:pt x="51164" y="33816"/>
                </a:lnTo>
                <a:lnTo>
                  <a:pt x="56969" y="35244"/>
                </a:lnTo>
                <a:lnTo>
                  <a:pt x="64649" y="37466"/>
                </a:lnTo>
                <a:lnTo>
                  <a:pt x="73579" y="40218"/>
                </a:lnTo>
                <a:lnTo>
                  <a:pt x="80803" y="42052"/>
                </a:lnTo>
                <a:lnTo>
                  <a:pt x="86888" y="43275"/>
                </a:lnTo>
                <a:lnTo>
                  <a:pt x="97037" y="44634"/>
                </a:lnTo>
                <a:lnTo>
                  <a:pt x="105781" y="45237"/>
                </a:lnTo>
                <a:lnTo>
                  <a:pt x="120673" y="45506"/>
                </a:lnTo>
                <a:lnTo>
                  <a:pt x="276797" y="45720"/>
                </a:lnTo>
                <a:lnTo>
                  <a:pt x="282321" y="44450"/>
                </a:lnTo>
                <a:lnTo>
                  <a:pt x="288544" y="42334"/>
                </a:lnTo>
                <a:lnTo>
                  <a:pt x="304646" y="35879"/>
                </a:lnTo>
                <a:lnTo>
                  <a:pt x="313503" y="34761"/>
                </a:lnTo>
                <a:lnTo>
                  <a:pt x="316952" y="33334"/>
                </a:lnTo>
                <a:lnTo>
                  <a:pt x="320521" y="31113"/>
                </a:lnTo>
                <a:lnTo>
                  <a:pt x="331470" y="228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83"/>
          <p:cNvSpPr/>
          <p:nvPr/>
        </p:nvSpPr>
        <p:spPr>
          <a:xfrm>
            <a:off x="1165860" y="3028950"/>
            <a:ext cx="160021" cy="68441"/>
          </a:xfrm>
          <a:custGeom>
            <a:avLst/>
            <a:gdLst/>
            <a:ahLst/>
            <a:cxnLst/>
            <a:rect l="0" t="0" r="0" b="0"/>
            <a:pathLst>
              <a:path w="160021" h="68441">
                <a:moveTo>
                  <a:pt x="0" y="57150"/>
                </a:moveTo>
                <a:lnTo>
                  <a:pt x="0" y="66991"/>
                </a:lnTo>
                <a:lnTo>
                  <a:pt x="1270" y="67520"/>
                </a:lnTo>
                <a:lnTo>
                  <a:pt x="6067" y="68109"/>
                </a:lnTo>
                <a:lnTo>
                  <a:pt x="11665" y="68266"/>
                </a:lnTo>
                <a:lnTo>
                  <a:pt x="28044" y="68440"/>
                </a:lnTo>
                <a:lnTo>
                  <a:pt x="35206" y="67217"/>
                </a:lnTo>
                <a:lnTo>
                  <a:pt x="41251" y="65131"/>
                </a:lnTo>
                <a:lnTo>
                  <a:pt x="75901" y="47775"/>
                </a:lnTo>
                <a:lnTo>
                  <a:pt x="78541" y="47090"/>
                </a:lnTo>
                <a:lnTo>
                  <a:pt x="81570" y="46633"/>
                </a:lnTo>
                <a:lnTo>
                  <a:pt x="84860" y="46328"/>
                </a:lnTo>
                <a:lnTo>
                  <a:pt x="88323" y="44855"/>
                </a:lnTo>
                <a:lnTo>
                  <a:pt x="91902" y="42603"/>
                </a:lnTo>
                <a:lnTo>
                  <a:pt x="95558" y="39832"/>
                </a:lnTo>
                <a:lnTo>
                  <a:pt x="100535" y="36715"/>
                </a:lnTo>
                <a:lnTo>
                  <a:pt x="106393" y="33366"/>
                </a:lnTo>
                <a:lnTo>
                  <a:pt x="112839" y="29864"/>
                </a:lnTo>
                <a:lnTo>
                  <a:pt x="118406" y="26259"/>
                </a:lnTo>
                <a:lnTo>
                  <a:pt x="123387" y="22586"/>
                </a:lnTo>
                <a:lnTo>
                  <a:pt x="136354" y="12082"/>
                </a:lnTo>
                <a:lnTo>
                  <a:pt x="146930" y="1646"/>
                </a:lnTo>
                <a:lnTo>
                  <a:pt x="151239" y="731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4"/>
          <p:cNvSpPr/>
          <p:nvPr/>
        </p:nvSpPr>
        <p:spPr>
          <a:xfrm>
            <a:off x="1133172" y="4411980"/>
            <a:ext cx="535566" cy="295020"/>
          </a:xfrm>
          <a:custGeom>
            <a:avLst/>
            <a:gdLst/>
            <a:ahLst/>
            <a:cxnLst/>
            <a:rect l="0" t="0" r="0" b="0"/>
            <a:pathLst>
              <a:path w="535566" h="295020">
                <a:moveTo>
                  <a:pt x="55548" y="262889"/>
                </a:moveTo>
                <a:lnTo>
                  <a:pt x="55548" y="153173"/>
                </a:lnTo>
                <a:lnTo>
                  <a:pt x="54278" y="150375"/>
                </a:lnTo>
                <a:lnTo>
                  <a:pt x="49480" y="143880"/>
                </a:lnTo>
                <a:lnTo>
                  <a:pt x="47692" y="140370"/>
                </a:lnTo>
                <a:lnTo>
                  <a:pt x="45706" y="133083"/>
                </a:lnTo>
                <a:lnTo>
                  <a:pt x="44824" y="125611"/>
                </a:lnTo>
                <a:lnTo>
                  <a:pt x="44431" y="116787"/>
                </a:lnTo>
                <a:lnTo>
                  <a:pt x="44257" y="104398"/>
                </a:lnTo>
                <a:lnTo>
                  <a:pt x="42941" y="98809"/>
                </a:lnTo>
                <a:lnTo>
                  <a:pt x="40793" y="93812"/>
                </a:lnTo>
                <a:lnTo>
                  <a:pt x="34289" y="82736"/>
                </a:lnTo>
                <a:lnTo>
                  <a:pt x="33399" y="77835"/>
                </a:lnTo>
                <a:lnTo>
                  <a:pt x="33004" y="71423"/>
                </a:lnTo>
                <a:lnTo>
                  <a:pt x="32828" y="64340"/>
                </a:lnTo>
                <a:lnTo>
                  <a:pt x="31511" y="60673"/>
                </a:lnTo>
                <a:lnTo>
                  <a:pt x="26661" y="53212"/>
                </a:lnTo>
                <a:lnTo>
                  <a:pt x="23659" y="45663"/>
                </a:lnTo>
                <a:lnTo>
                  <a:pt x="22859" y="41872"/>
                </a:lnTo>
                <a:lnTo>
                  <a:pt x="21055" y="39344"/>
                </a:lnTo>
                <a:lnTo>
                  <a:pt x="18582" y="37659"/>
                </a:lnTo>
                <a:lnTo>
                  <a:pt x="15664" y="36536"/>
                </a:lnTo>
                <a:lnTo>
                  <a:pt x="13719" y="34517"/>
                </a:lnTo>
                <a:lnTo>
                  <a:pt x="12422" y="31901"/>
                </a:lnTo>
                <a:lnTo>
                  <a:pt x="10340" y="24646"/>
                </a:lnTo>
                <a:lnTo>
                  <a:pt x="9979" y="17321"/>
                </a:lnTo>
                <a:lnTo>
                  <a:pt x="8659" y="15357"/>
                </a:lnTo>
                <a:lnTo>
                  <a:pt x="6508" y="14048"/>
                </a:lnTo>
                <a:lnTo>
                  <a:pt x="3805" y="13175"/>
                </a:lnTo>
                <a:lnTo>
                  <a:pt x="2002" y="11323"/>
                </a:lnTo>
                <a:lnTo>
                  <a:pt x="801" y="8819"/>
                </a:lnTo>
                <a:lnTo>
                  <a:pt x="0" y="5879"/>
                </a:lnTo>
                <a:lnTo>
                  <a:pt x="736" y="3919"/>
                </a:lnTo>
                <a:lnTo>
                  <a:pt x="2496" y="2613"/>
                </a:lnTo>
                <a:lnTo>
                  <a:pt x="8380" y="516"/>
                </a:lnTo>
                <a:lnTo>
                  <a:pt x="19344" y="229"/>
                </a:lnTo>
                <a:lnTo>
                  <a:pt x="238297" y="0"/>
                </a:lnTo>
                <a:lnTo>
                  <a:pt x="254456" y="3386"/>
                </a:lnTo>
                <a:lnTo>
                  <a:pt x="260543" y="6067"/>
                </a:lnTo>
                <a:lnTo>
                  <a:pt x="274080" y="9046"/>
                </a:lnTo>
                <a:lnTo>
                  <a:pt x="288563" y="10370"/>
                </a:lnTo>
                <a:lnTo>
                  <a:pt x="303467" y="10959"/>
                </a:lnTo>
                <a:lnTo>
                  <a:pt x="320070" y="11290"/>
                </a:lnTo>
                <a:lnTo>
                  <a:pt x="333032" y="11388"/>
                </a:lnTo>
                <a:lnTo>
                  <a:pt x="337057" y="12672"/>
                </a:lnTo>
                <a:lnTo>
                  <a:pt x="344916" y="17485"/>
                </a:lnTo>
                <a:lnTo>
                  <a:pt x="359416" y="20471"/>
                </a:lnTo>
                <a:lnTo>
                  <a:pt x="381565" y="22388"/>
                </a:lnTo>
                <a:lnTo>
                  <a:pt x="398141" y="22650"/>
                </a:lnTo>
                <a:lnTo>
                  <a:pt x="409673" y="22720"/>
                </a:lnTo>
                <a:lnTo>
                  <a:pt x="417361" y="24036"/>
                </a:lnTo>
                <a:lnTo>
                  <a:pt x="422487" y="26184"/>
                </a:lnTo>
                <a:lnTo>
                  <a:pt x="425904" y="28886"/>
                </a:lnTo>
                <a:lnTo>
                  <a:pt x="429452" y="30687"/>
                </a:lnTo>
                <a:lnTo>
                  <a:pt x="436781" y="32688"/>
                </a:lnTo>
                <a:lnTo>
                  <a:pt x="447658" y="33578"/>
                </a:lnTo>
                <a:lnTo>
                  <a:pt x="459689" y="33973"/>
                </a:lnTo>
                <a:lnTo>
                  <a:pt x="477760" y="34227"/>
                </a:lnTo>
                <a:lnTo>
                  <a:pt x="487492" y="34277"/>
                </a:lnTo>
                <a:lnTo>
                  <a:pt x="488291" y="35552"/>
                </a:lnTo>
                <a:lnTo>
                  <a:pt x="489677" y="44129"/>
                </a:lnTo>
                <a:lnTo>
                  <a:pt x="489825" y="51316"/>
                </a:lnTo>
                <a:lnTo>
                  <a:pt x="489869" y="61489"/>
                </a:lnTo>
                <a:lnTo>
                  <a:pt x="491145" y="65122"/>
                </a:lnTo>
                <a:lnTo>
                  <a:pt x="495950" y="72547"/>
                </a:lnTo>
                <a:lnTo>
                  <a:pt x="498932" y="80079"/>
                </a:lnTo>
                <a:lnTo>
                  <a:pt x="500257" y="87660"/>
                </a:lnTo>
                <a:lnTo>
                  <a:pt x="500846" y="95263"/>
                </a:lnTo>
                <a:lnTo>
                  <a:pt x="501108" y="106262"/>
                </a:lnTo>
                <a:lnTo>
                  <a:pt x="501276" y="127952"/>
                </a:lnTo>
                <a:lnTo>
                  <a:pt x="502560" y="134831"/>
                </a:lnTo>
                <a:lnTo>
                  <a:pt x="504686" y="143228"/>
                </a:lnTo>
                <a:lnTo>
                  <a:pt x="507373" y="152635"/>
                </a:lnTo>
                <a:lnTo>
                  <a:pt x="509164" y="160176"/>
                </a:lnTo>
                <a:lnTo>
                  <a:pt x="510359" y="166474"/>
                </a:lnTo>
                <a:lnTo>
                  <a:pt x="511155" y="171942"/>
                </a:lnTo>
                <a:lnTo>
                  <a:pt x="511686" y="176858"/>
                </a:lnTo>
                <a:lnTo>
                  <a:pt x="512276" y="185707"/>
                </a:lnTo>
                <a:lnTo>
                  <a:pt x="512538" y="197259"/>
                </a:lnTo>
                <a:lnTo>
                  <a:pt x="512706" y="219304"/>
                </a:lnTo>
                <a:lnTo>
                  <a:pt x="513990" y="223673"/>
                </a:lnTo>
                <a:lnTo>
                  <a:pt x="518803" y="231913"/>
                </a:lnTo>
                <a:lnTo>
                  <a:pt x="521789" y="239809"/>
                </a:lnTo>
                <a:lnTo>
                  <a:pt x="523116" y="248821"/>
                </a:lnTo>
                <a:lnTo>
                  <a:pt x="523470" y="254781"/>
                </a:lnTo>
                <a:lnTo>
                  <a:pt x="523706" y="261294"/>
                </a:lnTo>
                <a:lnTo>
                  <a:pt x="525133" y="265636"/>
                </a:lnTo>
                <a:lnTo>
                  <a:pt x="527355" y="268530"/>
                </a:lnTo>
                <a:lnTo>
                  <a:pt x="530105" y="270460"/>
                </a:lnTo>
                <a:lnTo>
                  <a:pt x="531940" y="273016"/>
                </a:lnTo>
                <a:lnTo>
                  <a:pt x="533977" y="279244"/>
                </a:lnTo>
                <a:lnTo>
                  <a:pt x="534883" y="286245"/>
                </a:lnTo>
                <a:lnTo>
                  <a:pt x="535464" y="295019"/>
                </a:lnTo>
                <a:lnTo>
                  <a:pt x="535565" y="290472"/>
                </a:lnTo>
                <a:lnTo>
                  <a:pt x="534309" y="288897"/>
                </a:lnTo>
                <a:lnTo>
                  <a:pt x="532202" y="287848"/>
                </a:lnTo>
                <a:lnTo>
                  <a:pt x="524178" y="2857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angles of a triangle are congruent, then the sides opposite those angles are congruent.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Converse of the Isosceles Triangle </a:t>
            </a:r>
            <a:r>
              <a:rPr lang="en-US" dirty="0" err="1" smtClean="0"/>
              <a:t>Thereom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676400" y="3200400"/>
            <a:ext cx="4191000" cy="2362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3"/>
          <p:cNvSpPr/>
          <p:nvPr/>
        </p:nvSpPr>
        <p:spPr>
          <a:xfrm>
            <a:off x="2103120" y="5109213"/>
            <a:ext cx="251456" cy="491488"/>
          </a:xfrm>
          <a:custGeom>
            <a:avLst/>
            <a:gdLst/>
            <a:ahLst/>
            <a:cxnLst/>
            <a:rect l="0" t="0" r="0" b="0"/>
            <a:pathLst>
              <a:path w="251456" h="491488">
                <a:moveTo>
                  <a:pt x="0" y="11426"/>
                </a:moveTo>
                <a:lnTo>
                  <a:pt x="6067" y="5359"/>
                </a:lnTo>
                <a:lnTo>
                  <a:pt x="9125" y="3571"/>
                </a:lnTo>
                <a:lnTo>
                  <a:pt x="15908" y="1585"/>
                </a:lnTo>
                <a:lnTo>
                  <a:pt x="20766" y="1056"/>
                </a:lnTo>
                <a:lnTo>
                  <a:pt x="26543" y="703"/>
                </a:lnTo>
                <a:lnTo>
                  <a:pt x="38467" y="310"/>
                </a:lnTo>
                <a:lnTo>
                  <a:pt x="56470" y="58"/>
                </a:lnTo>
                <a:lnTo>
                  <a:pt x="93621" y="0"/>
                </a:lnTo>
                <a:lnTo>
                  <a:pt x="100514" y="1269"/>
                </a:lnTo>
                <a:lnTo>
                  <a:pt x="108919" y="3385"/>
                </a:lnTo>
                <a:lnTo>
                  <a:pt x="118333" y="6065"/>
                </a:lnTo>
                <a:lnTo>
                  <a:pt x="124608" y="9123"/>
                </a:lnTo>
                <a:lnTo>
                  <a:pt x="128792" y="12430"/>
                </a:lnTo>
                <a:lnTo>
                  <a:pt x="134711" y="19493"/>
                </a:lnTo>
                <a:lnTo>
                  <a:pt x="141574" y="26865"/>
                </a:lnTo>
                <a:lnTo>
                  <a:pt x="156329" y="41946"/>
                </a:lnTo>
                <a:lnTo>
                  <a:pt x="186694" y="72388"/>
                </a:lnTo>
                <a:lnTo>
                  <a:pt x="194312" y="83394"/>
                </a:lnTo>
                <a:lnTo>
                  <a:pt x="198121" y="89885"/>
                </a:lnTo>
                <a:lnTo>
                  <a:pt x="203201" y="96752"/>
                </a:lnTo>
                <a:lnTo>
                  <a:pt x="209127" y="103870"/>
                </a:lnTo>
                <a:lnTo>
                  <a:pt x="215618" y="111155"/>
                </a:lnTo>
                <a:lnTo>
                  <a:pt x="219945" y="118553"/>
                </a:lnTo>
                <a:lnTo>
                  <a:pt x="224753" y="133545"/>
                </a:lnTo>
                <a:lnTo>
                  <a:pt x="226890" y="145288"/>
                </a:lnTo>
                <a:lnTo>
                  <a:pt x="227460" y="150198"/>
                </a:lnTo>
                <a:lnTo>
                  <a:pt x="229110" y="154740"/>
                </a:lnTo>
                <a:lnTo>
                  <a:pt x="234330" y="163175"/>
                </a:lnTo>
                <a:lnTo>
                  <a:pt x="237500" y="173552"/>
                </a:lnTo>
                <a:lnTo>
                  <a:pt x="240883" y="188090"/>
                </a:lnTo>
                <a:lnTo>
                  <a:pt x="244409" y="205402"/>
                </a:lnTo>
                <a:lnTo>
                  <a:pt x="246759" y="218214"/>
                </a:lnTo>
                <a:lnTo>
                  <a:pt x="248326" y="228025"/>
                </a:lnTo>
                <a:lnTo>
                  <a:pt x="249370" y="235835"/>
                </a:lnTo>
                <a:lnTo>
                  <a:pt x="250067" y="243582"/>
                </a:lnTo>
                <a:lnTo>
                  <a:pt x="250531" y="251287"/>
                </a:lnTo>
                <a:lnTo>
                  <a:pt x="250841" y="258963"/>
                </a:lnTo>
                <a:lnTo>
                  <a:pt x="251455" y="419377"/>
                </a:lnTo>
                <a:lnTo>
                  <a:pt x="250186" y="428173"/>
                </a:lnTo>
                <a:lnTo>
                  <a:pt x="248071" y="437848"/>
                </a:lnTo>
                <a:lnTo>
                  <a:pt x="241618" y="462547"/>
                </a:lnTo>
                <a:lnTo>
                  <a:pt x="240736" y="472698"/>
                </a:lnTo>
                <a:lnTo>
                  <a:pt x="240030" y="4914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4"/>
          <p:cNvSpPr/>
          <p:nvPr/>
        </p:nvSpPr>
        <p:spPr>
          <a:xfrm>
            <a:off x="5486400" y="505205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5"/>
          <p:cNvSpPr/>
          <p:nvPr/>
        </p:nvSpPr>
        <p:spPr>
          <a:xfrm>
            <a:off x="5246373" y="5063489"/>
            <a:ext cx="217168" cy="502921"/>
          </a:xfrm>
          <a:custGeom>
            <a:avLst/>
            <a:gdLst/>
            <a:ahLst/>
            <a:cxnLst/>
            <a:rect l="0" t="0" r="0" b="0"/>
            <a:pathLst>
              <a:path w="217168" h="502921">
                <a:moveTo>
                  <a:pt x="217167" y="0"/>
                </a:moveTo>
                <a:lnTo>
                  <a:pt x="197484" y="9842"/>
                </a:lnTo>
                <a:lnTo>
                  <a:pt x="192332" y="14111"/>
                </a:lnTo>
                <a:lnTo>
                  <a:pt x="184744" y="21132"/>
                </a:lnTo>
                <a:lnTo>
                  <a:pt x="180320" y="22092"/>
                </a:lnTo>
                <a:lnTo>
                  <a:pt x="177362" y="22348"/>
                </a:lnTo>
                <a:lnTo>
                  <a:pt x="175390" y="23789"/>
                </a:lnTo>
                <a:lnTo>
                  <a:pt x="174075" y="26020"/>
                </a:lnTo>
                <a:lnTo>
                  <a:pt x="173199" y="28777"/>
                </a:lnTo>
                <a:lnTo>
                  <a:pt x="171345" y="30615"/>
                </a:lnTo>
                <a:lnTo>
                  <a:pt x="168839" y="31840"/>
                </a:lnTo>
                <a:lnTo>
                  <a:pt x="165898" y="32656"/>
                </a:lnTo>
                <a:lnTo>
                  <a:pt x="159244" y="36951"/>
                </a:lnTo>
                <a:lnTo>
                  <a:pt x="150692" y="43988"/>
                </a:lnTo>
                <a:lnTo>
                  <a:pt x="142749" y="51724"/>
                </a:lnTo>
                <a:lnTo>
                  <a:pt x="137075" y="57343"/>
                </a:lnTo>
                <a:lnTo>
                  <a:pt x="128212" y="64899"/>
                </a:lnTo>
                <a:lnTo>
                  <a:pt x="104818" y="83454"/>
                </a:lnTo>
                <a:lnTo>
                  <a:pt x="96547" y="91196"/>
                </a:lnTo>
                <a:lnTo>
                  <a:pt x="91034" y="97628"/>
                </a:lnTo>
                <a:lnTo>
                  <a:pt x="87358" y="103185"/>
                </a:lnTo>
                <a:lnTo>
                  <a:pt x="83638" y="108160"/>
                </a:lnTo>
                <a:lnTo>
                  <a:pt x="79887" y="112747"/>
                </a:lnTo>
                <a:lnTo>
                  <a:pt x="76117" y="117075"/>
                </a:lnTo>
                <a:lnTo>
                  <a:pt x="72334" y="121230"/>
                </a:lnTo>
                <a:lnTo>
                  <a:pt x="64743" y="129233"/>
                </a:lnTo>
                <a:lnTo>
                  <a:pt x="60941" y="134416"/>
                </a:lnTo>
                <a:lnTo>
                  <a:pt x="57136" y="140411"/>
                </a:lnTo>
                <a:lnTo>
                  <a:pt x="53329" y="146947"/>
                </a:lnTo>
                <a:lnTo>
                  <a:pt x="49522" y="152575"/>
                </a:lnTo>
                <a:lnTo>
                  <a:pt x="45713" y="157597"/>
                </a:lnTo>
                <a:lnTo>
                  <a:pt x="41904" y="162215"/>
                </a:lnTo>
                <a:lnTo>
                  <a:pt x="37673" y="170732"/>
                </a:lnTo>
                <a:lnTo>
                  <a:pt x="36544" y="174781"/>
                </a:lnTo>
                <a:lnTo>
                  <a:pt x="31903" y="182667"/>
                </a:lnTo>
                <a:lnTo>
                  <a:pt x="25607" y="191676"/>
                </a:lnTo>
                <a:lnTo>
                  <a:pt x="22151" y="197634"/>
                </a:lnTo>
                <a:lnTo>
                  <a:pt x="16193" y="209758"/>
                </a:lnTo>
                <a:lnTo>
                  <a:pt x="13545" y="219380"/>
                </a:lnTo>
                <a:lnTo>
                  <a:pt x="12368" y="231275"/>
                </a:lnTo>
                <a:lnTo>
                  <a:pt x="12054" y="238004"/>
                </a:lnTo>
                <a:lnTo>
                  <a:pt x="10575" y="243759"/>
                </a:lnTo>
                <a:lnTo>
                  <a:pt x="5545" y="253541"/>
                </a:lnTo>
                <a:lnTo>
                  <a:pt x="2463" y="262122"/>
                </a:lnTo>
                <a:lnTo>
                  <a:pt x="727" y="277479"/>
                </a:lnTo>
                <a:lnTo>
                  <a:pt x="321" y="289695"/>
                </a:lnTo>
                <a:lnTo>
                  <a:pt x="93" y="304981"/>
                </a:lnTo>
                <a:lnTo>
                  <a:pt x="0" y="352265"/>
                </a:lnTo>
                <a:lnTo>
                  <a:pt x="1269" y="358033"/>
                </a:lnTo>
                <a:lnTo>
                  <a:pt x="6066" y="367829"/>
                </a:lnTo>
                <a:lnTo>
                  <a:pt x="12430" y="383190"/>
                </a:lnTo>
                <a:lnTo>
                  <a:pt x="15906" y="392620"/>
                </a:lnTo>
                <a:lnTo>
                  <a:pt x="19767" y="406485"/>
                </a:lnTo>
                <a:lnTo>
                  <a:pt x="20797" y="411960"/>
                </a:lnTo>
                <a:lnTo>
                  <a:pt x="25328" y="421430"/>
                </a:lnTo>
                <a:lnTo>
                  <a:pt x="28314" y="425734"/>
                </a:lnTo>
                <a:lnTo>
                  <a:pt x="31632" y="433902"/>
                </a:lnTo>
                <a:lnTo>
                  <a:pt x="32517" y="437858"/>
                </a:lnTo>
                <a:lnTo>
                  <a:pt x="36887" y="445641"/>
                </a:lnTo>
                <a:lnTo>
                  <a:pt x="43973" y="454917"/>
                </a:lnTo>
                <a:lnTo>
                  <a:pt x="48328" y="459572"/>
                </a:lnTo>
                <a:lnTo>
                  <a:pt x="61473" y="472909"/>
                </a:lnTo>
                <a:lnTo>
                  <a:pt x="63841" y="476563"/>
                </a:lnTo>
                <a:lnTo>
                  <a:pt x="66472" y="484009"/>
                </a:lnTo>
                <a:lnTo>
                  <a:pt x="68443" y="486503"/>
                </a:lnTo>
                <a:lnTo>
                  <a:pt x="71028" y="488165"/>
                </a:lnTo>
                <a:lnTo>
                  <a:pt x="78233" y="490833"/>
                </a:lnTo>
                <a:lnTo>
                  <a:pt x="78824" y="492323"/>
                </a:lnTo>
                <a:lnTo>
                  <a:pt x="80006" y="5029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6"/>
          <p:cNvSpPr/>
          <p:nvPr/>
        </p:nvSpPr>
        <p:spPr>
          <a:xfrm>
            <a:off x="2651760" y="4057650"/>
            <a:ext cx="400051" cy="411480"/>
          </a:xfrm>
          <a:custGeom>
            <a:avLst/>
            <a:gdLst/>
            <a:ahLst/>
            <a:cxnLst/>
            <a:rect l="0" t="0" r="0" b="0"/>
            <a:pathLst>
              <a:path w="400051" h="411480">
                <a:moveTo>
                  <a:pt x="0" y="0"/>
                </a:moveTo>
                <a:lnTo>
                  <a:pt x="17026" y="17026"/>
                </a:lnTo>
                <a:lnTo>
                  <a:pt x="27041" y="23653"/>
                </a:lnTo>
                <a:lnTo>
                  <a:pt x="38688" y="30833"/>
                </a:lnTo>
                <a:lnTo>
                  <a:pt x="48098" y="38256"/>
                </a:lnTo>
                <a:lnTo>
                  <a:pt x="60535" y="49576"/>
                </a:lnTo>
                <a:lnTo>
                  <a:pt x="72264" y="60973"/>
                </a:lnTo>
                <a:lnTo>
                  <a:pt x="83782" y="72394"/>
                </a:lnTo>
                <a:lnTo>
                  <a:pt x="91423" y="83398"/>
                </a:lnTo>
                <a:lnTo>
                  <a:pt x="95239" y="89889"/>
                </a:lnTo>
                <a:lnTo>
                  <a:pt x="101592" y="98025"/>
                </a:lnTo>
                <a:lnTo>
                  <a:pt x="109638" y="107260"/>
                </a:lnTo>
                <a:lnTo>
                  <a:pt x="127468" y="126411"/>
                </a:lnTo>
                <a:lnTo>
                  <a:pt x="159610" y="159401"/>
                </a:lnTo>
                <a:lnTo>
                  <a:pt x="281658" y="281658"/>
                </a:lnTo>
                <a:lnTo>
                  <a:pt x="288102" y="289371"/>
                </a:lnTo>
                <a:lnTo>
                  <a:pt x="293668" y="297054"/>
                </a:lnTo>
                <a:lnTo>
                  <a:pt x="298648" y="304716"/>
                </a:lnTo>
                <a:lnTo>
                  <a:pt x="307049" y="314904"/>
                </a:lnTo>
                <a:lnTo>
                  <a:pt x="317729" y="326776"/>
                </a:lnTo>
                <a:lnTo>
                  <a:pt x="353168" y="364126"/>
                </a:lnTo>
                <a:lnTo>
                  <a:pt x="400050" y="4114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7"/>
          <p:cNvSpPr/>
          <p:nvPr/>
        </p:nvSpPr>
        <p:spPr>
          <a:xfrm>
            <a:off x="4594859" y="4137659"/>
            <a:ext cx="537212" cy="331471"/>
          </a:xfrm>
          <a:custGeom>
            <a:avLst/>
            <a:gdLst/>
            <a:ahLst/>
            <a:cxnLst/>
            <a:rect l="0" t="0" r="0" b="0"/>
            <a:pathLst>
              <a:path w="537212" h="331471">
                <a:moveTo>
                  <a:pt x="0" y="331470"/>
                </a:moveTo>
                <a:lnTo>
                  <a:pt x="26869" y="304602"/>
                </a:lnTo>
                <a:lnTo>
                  <a:pt x="37765" y="297092"/>
                </a:lnTo>
                <a:lnTo>
                  <a:pt x="51075" y="288251"/>
                </a:lnTo>
                <a:lnTo>
                  <a:pt x="58180" y="282337"/>
                </a:lnTo>
                <a:lnTo>
                  <a:pt x="65457" y="275855"/>
                </a:lnTo>
                <a:lnTo>
                  <a:pt x="74118" y="268994"/>
                </a:lnTo>
                <a:lnTo>
                  <a:pt x="83702" y="261879"/>
                </a:lnTo>
                <a:lnTo>
                  <a:pt x="93902" y="254596"/>
                </a:lnTo>
                <a:lnTo>
                  <a:pt x="122168" y="232957"/>
                </a:lnTo>
                <a:lnTo>
                  <a:pt x="138595" y="220075"/>
                </a:lnTo>
                <a:lnTo>
                  <a:pt x="160977" y="203867"/>
                </a:lnTo>
                <a:lnTo>
                  <a:pt x="258705" y="136649"/>
                </a:lnTo>
                <a:lnTo>
                  <a:pt x="275340" y="125390"/>
                </a:lnTo>
                <a:lnTo>
                  <a:pt x="290240" y="116613"/>
                </a:lnTo>
                <a:lnTo>
                  <a:pt x="303984" y="109492"/>
                </a:lnTo>
                <a:lnTo>
                  <a:pt x="316956" y="103475"/>
                </a:lnTo>
                <a:lnTo>
                  <a:pt x="329414" y="96923"/>
                </a:lnTo>
                <a:lnTo>
                  <a:pt x="341529" y="90016"/>
                </a:lnTo>
                <a:lnTo>
                  <a:pt x="400486" y="54611"/>
                </a:lnTo>
                <a:lnTo>
                  <a:pt x="414310" y="47838"/>
                </a:lnTo>
                <a:lnTo>
                  <a:pt x="426067" y="43322"/>
                </a:lnTo>
                <a:lnTo>
                  <a:pt x="436445" y="40311"/>
                </a:lnTo>
                <a:lnTo>
                  <a:pt x="450984" y="34494"/>
                </a:lnTo>
                <a:lnTo>
                  <a:pt x="468296" y="26806"/>
                </a:lnTo>
                <a:lnTo>
                  <a:pt x="487457" y="17871"/>
                </a:lnTo>
                <a:lnTo>
                  <a:pt x="501502" y="11914"/>
                </a:lnTo>
                <a:lnTo>
                  <a:pt x="512135" y="7943"/>
                </a:lnTo>
                <a:lnTo>
                  <a:pt x="53721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8"/>
          <p:cNvSpPr/>
          <p:nvPr/>
        </p:nvSpPr>
        <p:spPr>
          <a:xfrm>
            <a:off x="5577840" y="3577747"/>
            <a:ext cx="189114" cy="205583"/>
          </a:xfrm>
          <a:custGeom>
            <a:avLst/>
            <a:gdLst/>
            <a:ahLst/>
            <a:cxnLst/>
            <a:rect l="0" t="0" r="0" b="0"/>
            <a:pathLst>
              <a:path w="189114" h="205583">
                <a:moveTo>
                  <a:pt x="0" y="102712"/>
                </a:moveTo>
                <a:lnTo>
                  <a:pt x="43480" y="102712"/>
                </a:lnTo>
                <a:lnTo>
                  <a:pt x="48111" y="99326"/>
                </a:lnTo>
                <a:lnTo>
                  <a:pt x="51124" y="96645"/>
                </a:lnTo>
                <a:lnTo>
                  <a:pt x="57858" y="90279"/>
                </a:lnTo>
                <a:lnTo>
                  <a:pt x="61432" y="86804"/>
                </a:lnTo>
                <a:lnTo>
                  <a:pt x="65085" y="84486"/>
                </a:lnTo>
                <a:lnTo>
                  <a:pt x="68790" y="82942"/>
                </a:lnTo>
                <a:lnTo>
                  <a:pt x="72530" y="81912"/>
                </a:lnTo>
                <a:lnTo>
                  <a:pt x="76293" y="79956"/>
                </a:lnTo>
                <a:lnTo>
                  <a:pt x="80072" y="77381"/>
                </a:lnTo>
                <a:lnTo>
                  <a:pt x="83861" y="74395"/>
                </a:lnTo>
                <a:lnTo>
                  <a:pt x="87657" y="71134"/>
                </a:lnTo>
                <a:lnTo>
                  <a:pt x="91458" y="67690"/>
                </a:lnTo>
                <a:lnTo>
                  <a:pt x="95262" y="64124"/>
                </a:lnTo>
                <a:lnTo>
                  <a:pt x="127952" y="31868"/>
                </a:lnTo>
                <a:lnTo>
                  <a:pt x="131021" y="27543"/>
                </a:lnTo>
                <a:lnTo>
                  <a:pt x="133067" y="23390"/>
                </a:lnTo>
                <a:lnTo>
                  <a:pt x="134431" y="19351"/>
                </a:lnTo>
                <a:lnTo>
                  <a:pt x="136611" y="16658"/>
                </a:lnTo>
                <a:lnTo>
                  <a:pt x="139334" y="14863"/>
                </a:lnTo>
                <a:lnTo>
                  <a:pt x="142419" y="13666"/>
                </a:lnTo>
                <a:lnTo>
                  <a:pt x="145746" y="11598"/>
                </a:lnTo>
                <a:lnTo>
                  <a:pt x="149234" y="8949"/>
                </a:lnTo>
                <a:lnTo>
                  <a:pt x="152829" y="5914"/>
                </a:lnTo>
                <a:lnTo>
                  <a:pt x="156496" y="3890"/>
                </a:lnTo>
                <a:lnTo>
                  <a:pt x="160211" y="2541"/>
                </a:lnTo>
                <a:lnTo>
                  <a:pt x="169230" y="376"/>
                </a:lnTo>
                <a:lnTo>
                  <a:pt x="173850" y="79"/>
                </a:lnTo>
                <a:lnTo>
                  <a:pt x="176859" y="0"/>
                </a:lnTo>
                <a:lnTo>
                  <a:pt x="178866" y="1218"/>
                </a:lnTo>
                <a:lnTo>
                  <a:pt x="180204" y="3299"/>
                </a:lnTo>
                <a:lnTo>
                  <a:pt x="181096" y="5957"/>
                </a:lnTo>
                <a:lnTo>
                  <a:pt x="185473" y="12297"/>
                </a:lnTo>
                <a:lnTo>
                  <a:pt x="188419" y="15765"/>
                </a:lnTo>
                <a:lnTo>
                  <a:pt x="189113" y="19348"/>
                </a:lnTo>
                <a:lnTo>
                  <a:pt x="188305" y="23006"/>
                </a:lnTo>
                <a:lnTo>
                  <a:pt x="186496" y="26715"/>
                </a:lnTo>
                <a:lnTo>
                  <a:pt x="185291" y="30457"/>
                </a:lnTo>
                <a:lnTo>
                  <a:pt x="184487" y="34222"/>
                </a:lnTo>
                <a:lnTo>
                  <a:pt x="183951" y="38002"/>
                </a:lnTo>
                <a:lnTo>
                  <a:pt x="183594" y="43062"/>
                </a:lnTo>
                <a:lnTo>
                  <a:pt x="183356" y="48976"/>
                </a:lnTo>
                <a:lnTo>
                  <a:pt x="183021" y="66047"/>
                </a:lnTo>
                <a:lnTo>
                  <a:pt x="182888" y="94954"/>
                </a:lnTo>
                <a:lnTo>
                  <a:pt x="181615" y="100080"/>
                </a:lnTo>
                <a:lnTo>
                  <a:pt x="179497" y="106037"/>
                </a:lnTo>
                <a:lnTo>
                  <a:pt x="176814" y="112549"/>
                </a:lnTo>
                <a:lnTo>
                  <a:pt x="175026" y="118160"/>
                </a:lnTo>
                <a:lnTo>
                  <a:pt x="173834" y="123171"/>
                </a:lnTo>
                <a:lnTo>
                  <a:pt x="173039" y="127781"/>
                </a:lnTo>
                <a:lnTo>
                  <a:pt x="172509" y="132125"/>
                </a:lnTo>
                <a:lnTo>
                  <a:pt x="172156" y="136291"/>
                </a:lnTo>
                <a:lnTo>
                  <a:pt x="171921" y="140338"/>
                </a:lnTo>
                <a:lnTo>
                  <a:pt x="171659" y="154995"/>
                </a:lnTo>
                <a:lnTo>
                  <a:pt x="171491" y="183313"/>
                </a:lnTo>
                <a:lnTo>
                  <a:pt x="172747" y="186926"/>
                </a:lnTo>
                <a:lnTo>
                  <a:pt x="174854" y="189335"/>
                </a:lnTo>
                <a:lnTo>
                  <a:pt x="180502" y="192725"/>
                </a:lnTo>
                <a:lnTo>
                  <a:pt x="182880" y="2055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9"/>
          <p:cNvSpPr/>
          <p:nvPr/>
        </p:nvSpPr>
        <p:spPr>
          <a:xfrm>
            <a:off x="5817870" y="3589020"/>
            <a:ext cx="114254" cy="120844"/>
          </a:xfrm>
          <a:custGeom>
            <a:avLst/>
            <a:gdLst/>
            <a:ahLst/>
            <a:cxnLst/>
            <a:rect l="0" t="0" r="0" b="0"/>
            <a:pathLst>
              <a:path w="114254" h="120844">
                <a:moveTo>
                  <a:pt x="34289" y="0"/>
                </a:moveTo>
                <a:lnTo>
                  <a:pt x="28222" y="12135"/>
                </a:lnTo>
                <a:lnTo>
                  <a:pt x="25164" y="16980"/>
                </a:lnTo>
                <a:lnTo>
                  <a:pt x="21856" y="21480"/>
                </a:lnTo>
                <a:lnTo>
                  <a:pt x="18381" y="25750"/>
                </a:lnTo>
                <a:lnTo>
                  <a:pt x="16063" y="29866"/>
                </a:lnTo>
                <a:lnTo>
                  <a:pt x="14519" y="33880"/>
                </a:lnTo>
                <a:lnTo>
                  <a:pt x="13489" y="37827"/>
                </a:lnTo>
                <a:lnTo>
                  <a:pt x="12803" y="41728"/>
                </a:lnTo>
                <a:lnTo>
                  <a:pt x="12345" y="45598"/>
                </a:lnTo>
                <a:lnTo>
                  <a:pt x="12040" y="49449"/>
                </a:lnTo>
                <a:lnTo>
                  <a:pt x="11836" y="53285"/>
                </a:lnTo>
                <a:lnTo>
                  <a:pt x="11610" y="60936"/>
                </a:lnTo>
                <a:lnTo>
                  <a:pt x="11435" y="106208"/>
                </a:lnTo>
                <a:lnTo>
                  <a:pt x="12703" y="108905"/>
                </a:lnTo>
                <a:lnTo>
                  <a:pt x="14818" y="110703"/>
                </a:lnTo>
                <a:lnTo>
                  <a:pt x="21271" y="113589"/>
                </a:lnTo>
                <a:lnTo>
                  <a:pt x="23071" y="113826"/>
                </a:lnTo>
                <a:lnTo>
                  <a:pt x="25541" y="113984"/>
                </a:lnTo>
                <a:lnTo>
                  <a:pt x="28457" y="114089"/>
                </a:lnTo>
                <a:lnTo>
                  <a:pt x="31671" y="115429"/>
                </a:lnTo>
                <a:lnTo>
                  <a:pt x="35084" y="117592"/>
                </a:lnTo>
                <a:lnTo>
                  <a:pt x="38629" y="120305"/>
                </a:lnTo>
                <a:lnTo>
                  <a:pt x="42263" y="120843"/>
                </a:lnTo>
                <a:lnTo>
                  <a:pt x="45955" y="119932"/>
                </a:lnTo>
                <a:lnTo>
                  <a:pt x="49687" y="118054"/>
                </a:lnTo>
                <a:lnTo>
                  <a:pt x="54714" y="116803"/>
                </a:lnTo>
                <a:lnTo>
                  <a:pt x="60606" y="115968"/>
                </a:lnTo>
                <a:lnTo>
                  <a:pt x="67074" y="115412"/>
                </a:lnTo>
                <a:lnTo>
                  <a:pt x="71386" y="113771"/>
                </a:lnTo>
                <a:lnTo>
                  <a:pt x="74260" y="111408"/>
                </a:lnTo>
                <a:lnTo>
                  <a:pt x="76177" y="108562"/>
                </a:lnTo>
                <a:lnTo>
                  <a:pt x="78725" y="106664"/>
                </a:lnTo>
                <a:lnTo>
                  <a:pt x="81693" y="105399"/>
                </a:lnTo>
                <a:lnTo>
                  <a:pt x="84942" y="104556"/>
                </a:lnTo>
                <a:lnTo>
                  <a:pt x="88378" y="102724"/>
                </a:lnTo>
                <a:lnTo>
                  <a:pt x="91938" y="100232"/>
                </a:lnTo>
                <a:lnTo>
                  <a:pt x="95582" y="97301"/>
                </a:lnTo>
                <a:lnTo>
                  <a:pt x="98011" y="94078"/>
                </a:lnTo>
                <a:lnTo>
                  <a:pt x="99630" y="90658"/>
                </a:lnTo>
                <a:lnTo>
                  <a:pt x="100710" y="87109"/>
                </a:lnTo>
                <a:lnTo>
                  <a:pt x="102700" y="84742"/>
                </a:lnTo>
                <a:lnTo>
                  <a:pt x="105297" y="83164"/>
                </a:lnTo>
                <a:lnTo>
                  <a:pt x="108298" y="82113"/>
                </a:lnTo>
                <a:lnTo>
                  <a:pt x="110299" y="80142"/>
                </a:lnTo>
                <a:lnTo>
                  <a:pt x="111632" y="77558"/>
                </a:lnTo>
                <a:lnTo>
                  <a:pt x="112521" y="74565"/>
                </a:lnTo>
                <a:lnTo>
                  <a:pt x="113114" y="71300"/>
                </a:lnTo>
                <a:lnTo>
                  <a:pt x="113509" y="67853"/>
                </a:lnTo>
                <a:lnTo>
                  <a:pt x="114143" y="59264"/>
                </a:lnTo>
                <a:lnTo>
                  <a:pt x="114253" y="45641"/>
                </a:lnTo>
                <a:lnTo>
                  <a:pt x="112998" y="40587"/>
                </a:lnTo>
                <a:lnTo>
                  <a:pt x="110892" y="35948"/>
                </a:lnTo>
                <a:lnTo>
                  <a:pt x="108218" y="31585"/>
                </a:lnTo>
                <a:lnTo>
                  <a:pt x="105165" y="27406"/>
                </a:lnTo>
                <a:lnTo>
                  <a:pt x="101860" y="23351"/>
                </a:lnTo>
                <a:lnTo>
                  <a:pt x="98387" y="19377"/>
                </a:lnTo>
                <a:lnTo>
                  <a:pt x="94801" y="16728"/>
                </a:lnTo>
                <a:lnTo>
                  <a:pt x="91140" y="14962"/>
                </a:lnTo>
                <a:lnTo>
                  <a:pt x="87430" y="13784"/>
                </a:lnTo>
                <a:lnTo>
                  <a:pt x="83687" y="13000"/>
                </a:lnTo>
                <a:lnTo>
                  <a:pt x="79921" y="12476"/>
                </a:lnTo>
                <a:lnTo>
                  <a:pt x="76140" y="12127"/>
                </a:lnTo>
                <a:lnTo>
                  <a:pt x="71080" y="10625"/>
                </a:lnTo>
                <a:lnTo>
                  <a:pt x="65167" y="8353"/>
                </a:lnTo>
                <a:lnTo>
                  <a:pt x="58684" y="5568"/>
                </a:lnTo>
                <a:lnTo>
                  <a:pt x="53093" y="3712"/>
                </a:lnTo>
                <a:lnTo>
                  <a:pt x="48095" y="2475"/>
                </a:lnTo>
                <a:lnTo>
                  <a:pt x="43493" y="1649"/>
                </a:lnTo>
                <a:lnTo>
                  <a:pt x="36616" y="1100"/>
                </a:lnTo>
                <a:lnTo>
                  <a:pt x="28220" y="733"/>
                </a:lnTo>
                <a:lnTo>
                  <a:pt x="18814" y="488"/>
                </a:lnTo>
                <a:lnTo>
                  <a:pt x="12542" y="1595"/>
                </a:lnTo>
                <a:lnTo>
                  <a:pt x="8361" y="3603"/>
                </a:lnTo>
                <a:lnTo>
                  <a:pt x="0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0"/>
          <p:cNvSpPr/>
          <p:nvPr/>
        </p:nvSpPr>
        <p:spPr>
          <a:xfrm>
            <a:off x="6526530" y="3586882"/>
            <a:ext cx="138120" cy="139298"/>
          </a:xfrm>
          <a:custGeom>
            <a:avLst/>
            <a:gdLst/>
            <a:ahLst/>
            <a:cxnLst/>
            <a:rect l="0" t="0" r="0" b="0"/>
            <a:pathLst>
              <a:path w="138120" h="139298">
                <a:moveTo>
                  <a:pt x="0" y="36427"/>
                </a:moveTo>
                <a:lnTo>
                  <a:pt x="12136" y="36427"/>
                </a:lnTo>
                <a:lnTo>
                  <a:pt x="22060" y="32617"/>
                </a:lnTo>
                <a:lnTo>
                  <a:pt x="35027" y="26268"/>
                </a:lnTo>
                <a:lnTo>
                  <a:pt x="50021" y="18224"/>
                </a:lnTo>
                <a:lnTo>
                  <a:pt x="66367" y="11592"/>
                </a:lnTo>
                <a:lnTo>
                  <a:pt x="83615" y="5901"/>
                </a:lnTo>
                <a:lnTo>
                  <a:pt x="101463" y="836"/>
                </a:lnTo>
                <a:lnTo>
                  <a:pt x="114632" y="0"/>
                </a:lnTo>
                <a:lnTo>
                  <a:pt x="124681" y="1983"/>
                </a:lnTo>
                <a:lnTo>
                  <a:pt x="132651" y="5844"/>
                </a:lnTo>
                <a:lnTo>
                  <a:pt x="136694" y="13499"/>
                </a:lnTo>
                <a:lnTo>
                  <a:pt x="138119" y="23682"/>
                </a:lnTo>
                <a:lnTo>
                  <a:pt x="137799" y="35550"/>
                </a:lnTo>
                <a:lnTo>
                  <a:pt x="136316" y="51083"/>
                </a:lnTo>
                <a:lnTo>
                  <a:pt x="134057" y="69058"/>
                </a:lnTo>
                <a:lnTo>
                  <a:pt x="137160" y="1392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1"/>
          <p:cNvSpPr/>
          <p:nvPr/>
        </p:nvSpPr>
        <p:spPr>
          <a:xfrm>
            <a:off x="6714597" y="3577589"/>
            <a:ext cx="109112" cy="136951"/>
          </a:xfrm>
          <a:custGeom>
            <a:avLst/>
            <a:gdLst/>
            <a:ahLst/>
            <a:cxnLst/>
            <a:rect l="0" t="0" r="0" b="0"/>
            <a:pathLst>
              <a:path w="109112" h="136951">
                <a:moveTo>
                  <a:pt x="51962" y="22861"/>
                </a:moveTo>
                <a:lnTo>
                  <a:pt x="45895" y="28928"/>
                </a:lnTo>
                <a:lnTo>
                  <a:pt x="42837" y="30716"/>
                </a:lnTo>
                <a:lnTo>
                  <a:pt x="39529" y="31907"/>
                </a:lnTo>
                <a:lnTo>
                  <a:pt x="36054" y="32701"/>
                </a:lnTo>
                <a:lnTo>
                  <a:pt x="33737" y="34501"/>
                </a:lnTo>
                <a:lnTo>
                  <a:pt x="32192" y="36971"/>
                </a:lnTo>
                <a:lnTo>
                  <a:pt x="31162" y="39887"/>
                </a:lnTo>
                <a:lnTo>
                  <a:pt x="30475" y="43102"/>
                </a:lnTo>
                <a:lnTo>
                  <a:pt x="30018" y="46514"/>
                </a:lnTo>
                <a:lnTo>
                  <a:pt x="29713" y="50060"/>
                </a:lnTo>
                <a:lnTo>
                  <a:pt x="28240" y="53694"/>
                </a:lnTo>
                <a:lnTo>
                  <a:pt x="25987" y="57386"/>
                </a:lnTo>
                <a:lnTo>
                  <a:pt x="19315" y="66369"/>
                </a:lnTo>
                <a:lnTo>
                  <a:pt x="17497" y="68376"/>
                </a:lnTo>
                <a:lnTo>
                  <a:pt x="12091" y="73993"/>
                </a:lnTo>
                <a:lnTo>
                  <a:pt x="10142" y="77269"/>
                </a:lnTo>
                <a:lnTo>
                  <a:pt x="8842" y="80723"/>
                </a:lnTo>
                <a:lnTo>
                  <a:pt x="7975" y="84295"/>
                </a:lnTo>
                <a:lnTo>
                  <a:pt x="6128" y="89217"/>
                </a:lnTo>
                <a:lnTo>
                  <a:pt x="3627" y="95038"/>
                </a:lnTo>
                <a:lnTo>
                  <a:pt x="689" y="101459"/>
                </a:lnTo>
                <a:lnTo>
                  <a:pt x="0" y="107010"/>
                </a:lnTo>
                <a:lnTo>
                  <a:pt x="810" y="111980"/>
                </a:lnTo>
                <a:lnTo>
                  <a:pt x="2622" y="116563"/>
                </a:lnTo>
                <a:lnTo>
                  <a:pt x="3829" y="120889"/>
                </a:lnTo>
                <a:lnTo>
                  <a:pt x="4633" y="125043"/>
                </a:lnTo>
                <a:lnTo>
                  <a:pt x="5924" y="134767"/>
                </a:lnTo>
                <a:lnTo>
                  <a:pt x="7301" y="135564"/>
                </a:lnTo>
                <a:lnTo>
                  <a:pt x="9488" y="136097"/>
                </a:lnTo>
                <a:lnTo>
                  <a:pt x="12216" y="136451"/>
                </a:lnTo>
                <a:lnTo>
                  <a:pt x="16575" y="136688"/>
                </a:lnTo>
                <a:lnTo>
                  <a:pt x="28192" y="136950"/>
                </a:lnTo>
                <a:lnTo>
                  <a:pt x="34846" y="135750"/>
                </a:lnTo>
                <a:lnTo>
                  <a:pt x="41821" y="133680"/>
                </a:lnTo>
                <a:lnTo>
                  <a:pt x="49011" y="131030"/>
                </a:lnTo>
                <a:lnTo>
                  <a:pt x="55075" y="129264"/>
                </a:lnTo>
                <a:lnTo>
                  <a:pt x="60387" y="128086"/>
                </a:lnTo>
                <a:lnTo>
                  <a:pt x="65200" y="127301"/>
                </a:lnTo>
                <a:lnTo>
                  <a:pt x="68407" y="125507"/>
                </a:lnTo>
                <a:lnTo>
                  <a:pt x="70545" y="123042"/>
                </a:lnTo>
                <a:lnTo>
                  <a:pt x="71971" y="120128"/>
                </a:lnTo>
                <a:lnTo>
                  <a:pt x="74192" y="118186"/>
                </a:lnTo>
                <a:lnTo>
                  <a:pt x="76942" y="116890"/>
                </a:lnTo>
                <a:lnTo>
                  <a:pt x="80046" y="116027"/>
                </a:lnTo>
                <a:lnTo>
                  <a:pt x="83384" y="114181"/>
                </a:lnTo>
                <a:lnTo>
                  <a:pt x="86880" y="111681"/>
                </a:lnTo>
                <a:lnTo>
                  <a:pt x="95549" y="104611"/>
                </a:lnTo>
                <a:lnTo>
                  <a:pt x="97530" y="102761"/>
                </a:lnTo>
                <a:lnTo>
                  <a:pt x="107336" y="93182"/>
                </a:lnTo>
                <a:lnTo>
                  <a:pt x="107929" y="91332"/>
                </a:lnTo>
                <a:lnTo>
                  <a:pt x="108323" y="88828"/>
                </a:lnTo>
                <a:lnTo>
                  <a:pt x="108957" y="81752"/>
                </a:lnTo>
                <a:lnTo>
                  <a:pt x="109043" y="77398"/>
                </a:lnTo>
                <a:lnTo>
                  <a:pt x="109111" y="58892"/>
                </a:lnTo>
                <a:lnTo>
                  <a:pt x="107841" y="57042"/>
                </a:lnTo>
                <a:lnTo>
                  <a:pt x="105726" y="54538"/>
                </a:lnTo>
                <a:lnTo>
                  <a:pt x="103044" y="51599"/>
                </a:lnTo>
                <a:lnTo>
                  <a:pt x="101257" y="48369"/>
                </a:lnTo>
                <a:lnTo>
                  <a:pt x="100066" y="44946"/>
                </a:lnTo>
                <a:lnTo>
                  <a:pt x="99271" y="41394"/>
                </a:lnTo>
                <a:lnTo>
                  <a:pt x="97472" y="37756"/>
                </a:lnTo>
                <a:lnTo>
                  <a:pt x="95002" y="34061"/>
                </a:lnTo>
                <a:lnTo>
                  <a:pt x="87981" y="25073"/>
                </a:lnTo>
                <a:lnTo>
                  <a:pt x="86135" y="23066"/>
                </a:lnTo>
                <a:lnTo>
                  <a:pt x="80697" y="17448"/>
                </a:lnTo>
                <a:lnTo>
                  <a:pt x="77469" y="15442"/>
                </a:lnTo>
                <a:lnTo>
                  <a:pt x="74047" y="14105"/>
                </a:lnTo>
                <a:lnTo>
                  <a:pt x="70495" y="13213"/>
                </a:lnTo>
                <a:lnTo>
                  <a:pt x="65588" y="11349"/>
                </a:lnTo>
                <a:lnTo>
                  <a:pt x="59776" y="8836"/>
                </a:lnTo>
                <a:lnTo>
                  <a:pt x="44334" y="1746"/>
                </a:lnTo>
                <a:lnTo>
                  <a:pt x="41796" y="1164"/>
                </a:lnTo>
                <a:lnTo>
                  <a:pt x="38835" y="776"/>
                </a:lnTo>
                <a:lnTo>
                  <a:pt x="2910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2"/>
          <p:cNvSpPr/>
          <p:nvPr/>
        </p:nvSpPr>
        <p:spPr>
          <a:xfrm>
            <a:off x="6629400" y="3634739"/>
            <a:ext cx="34291" cy="102871"/>
          </a:xfrm>
          <a:custGeom>
            <a:avLst/>
            <a:gdLst/>
            <a:ahLst/>
            <a:cxnLst/>
            <a:rect l="0" t="0" r="0" b="0"/>
            <a:pathLst>
              <a:path w="34291" h="102871">
                <a:moveTo>
                  <a:pt x="0" y="0"/>
                </a:moveTo>
                <a:lnTo>
                  <a:pt x="6067" y="6069"/>
                </a:lnTo>
                <a:lnTo>
                  <a:pt x="9125" y="7856"/>
                </a:lnTo>
                <a:lnTo>
                  <a:pt x="12433" y="9047"/>
                </a:lnTo>
                <a:lnTo>
                  <a:pt x="15909" y="9842"/>
                </a:lnTo>
                <a:lnTo>
                  <a:pt x="18226" y="11641"/>
                </a:lnTo>
                <a:lnTo>
                  <a:pt x="19770" y="14111"/>
                </a:lnTo>
                <a:lnTo>
                  <a:pt x="20800" y="17028"/>
                </a:lnTo>
                <a:lnTo>
                  <a:pt x="21487" y="20242"/>
                </a:lnTo>
                <a:lnTo>
                  <a:pt x="21944" y="23655"/>
                </a:lnTo>
                <a:lnTo>
                  <a:pt x="22679" y="32190"/>
                </a:lnTo>
                <a:lnTo>
                  <a:pt x="22844" y="85606"/>
                </a:lnTo>
                <a:lnTo>
                  <a:pt x="24120" y="91361"/>
                </a:lnTo>
                <a:lnTo>
                  <a:pt x="26240" y="95198"/>
                </a:lnTo>
                <a:lnTo>
                  <a:pt x="34290" y="102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3"/>
          <p:cNvSpPr/>
          <p:nvPr/>
        </p:nvSpPr>
        <p:spPr>
          <a:xfrm>
            <a:off x="5349240" y="2971800"/>
            <a:ext cx="148590" cy="276682"/>
          </a:xfrm>
          <a:custGeom>
            <a:avLst/>
            <a:gdLst/>
            <a:ahLst/>
            <a:cxnLst/>
            <a:rect l="0" t="0" r="0" b="0"/>
            <a:pathLst>
              <a:path w="148590" h="276682">
                <a:moveTo>
                  <a:pt x="0" y="0"/>
                </a:moveTo>
                <a:lnTo>
                  <a:pt x="0" y="6067"/>
                </a:lnTo>
                <a:lnTo>
                  <a:pt x="1269" y="7855"/>
                </a:lnTo>
                <a:lnTo>
                  <a:pt x="3386" y="9046"/>
                </a:lnTo>
                <a:lnTo>
                  <a:pt x="6067" y="9841"/>
                </a:lnTo>
                <a:lnTo>
                  <a:pt x="9125" y="11640"/>
                </a:lnTo>
                <a:lnTo>
                  <a:pt x="12433" y="14110"/>
                </a:lnTo>
                <a:lnTo>
                  <a:pt x="15908" y="17027"/>
                </a:lnTo>
                <a:lnTo>
                  <a:pt x="18225" y="20241"/>
                </a:lnTo>
                <a:lnTo>
                  <a:pt x="20800" y="27199"/>
                </a:lnTo>
                <a:lnTo>
                  <a:pt x="25331" y="34525"/>
                </a:lnTo>
                <a:lnTo>
                  <a:pt x="28317" y="38256"/>
                </a:lnTo>
                <a:lnTo>
                  <a:pt x="31578" y="42014"/>
                </a:lnTo>
                <a:lnTo>
                  <a:pt x="35022" y="45789"/>
                </a:lnTo>
                <a:lnTo>
                  <a:pt x="38588" y="49576"/>
                </a:lnTo>
                <a:lnTo>
                  <a:pt x="40965" y="54640"/>
                </a:lnTo>
                <a:lnTo>
                  <a:pt x="42550" y="60557"/>
                </a:lnTo>
                <a:lnTo>
                  <a:pt x="43607" y="67041"/>
                </a:lnTo>
                <a:lnTo>
                  <a:pt x="46851" y="75174"/>
                </a:lnTo>
                <a:lnTo>
                  <a:pt x="51554" y="84406"/>
                </a:lnTo>
                <a:lnTo>
                  <a:pt x="57229" y="94370"/>
                </a:lnTo>
                <a:lnTo>
                  <a:pt x="64822" y="109903"/>
                </a:lnTo>
                <a:lnTo>
                  <a:pt x="83420" y="150869"/>
                </a:lnTo>
                <a:lnTo>
                  <a:pt x="91173" y="166619"/>
                </a:lnTo>
                <a:lnTo>
                  <a:pt x="97612" y="178389"/>
                </a:lnTo>
                <a:lnTo>
                  <a:pt x="103175" y="187506"/>
                </a:lnTo>
                <a:lnTo>
                  <a:pt x="106883" y="194854"/>
                </a:lnTo>
                <a:lnTo>
                  <a:pt x="109355" y="201022"/>
                </a:lnTo>
                <a:lnTo>
                  <a:pt x="111003" y="206405"/>
                </a:lnTo>
                <a:lnTo>
                  <a:pt x="113372" y="212533"/>
                </a:lnTo>
                <a:lnTo>
                  <a:pt x="116222" y="219158"/>
                </a:lnTo>
                <a:lnTo>
                  <a:pt x="119391" y="226116"/>
                </a:lnTo>
                <a:lnTo>
                  <a:pt x="121503" y="232023"/>
                </a:lnTo>
                <a:lnTo>
                  <a:pt x="122912" y="237232"/>
                </a:lnTo>
                <a:lnTo>
                  <a:pt x="123851" y="241974"/>
                </a:lnTo>
                <a:lnTo>
                  <a:pt x="125747" y="246406"/>
                </a:lnTo>
                <a:lnTo>
                  <a:pt x="128281" y="250631"/>
                </a:lnTo>
                <a:lnTo>
                  <a:pt x="131241" y="254717"/>
                </a:lnTo>
                <a:lnTo>
                  <a:pt x="134529" y="262644"/>
                </a:lnTo>
                <a:lnTo>
                  <a:pt x="135406" y="266536"/>
                </a:lnTo>
                <a:lnTo>
                  <a:pt x="137260" y="269130"/>
                </a:lnTo>
                <a:lnTo>
                  <a:pt x="139767" y="270860"/>
                </a:lnTo>
                <a:lnTo>
                  <a:pt x="142708" y="272013"/>
                </a:lnTo>
                <a:lnTo>
                  <a:pt x="144668" y="274052"/>
                </a:lnTo>
                <a:lnTo>
                  <a:pt x="145976" y="276681"/>
                </a:lnTo>
                <a:lnTo>
                  <a:pt x="148589" y="2743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4"/>
          <p:cNvSpPr/>
          <p:nvPr/>
        </p:nvSpPr>
        <p:spPr>
          <a:xfrm>
            <a:off x="5474971" y="2870717"/>
            <a:ext cx="205694" cy="260615"/>
          </a:xfrm>
          <a:custGeom>
            <a:avLst/>
            <a:gdLst/>
            <a:ahLst/>
            <a:cxnLst/>
            <a:rect l="0" t="0" r="0" b="0"/>
            <a:pathLst>
              <a:path w="205694" h="260615">
                <a:moveTo>
                  <a:pt x="11429" y="55362"/>
                </a:moveTo>
                <a:lnTo>
                  <a:pt x="5361" y="49295"/>
                </a:lnTo>
                <a:lnTo>
                  <a:pt x="3574" y="48777"/>
                </a:lnTo>
                <a:lnTo>
                  <a:pt x="2382" y="49702"/>
                </a:lnTo>
                <a:lnTo>
                  <a:pt x="1587" y="51589"/>
                </a:lnTo>
                <a:lnTo>
                  <a:pt x="705" y="57072"/>
                </a:lnTo>
                <a:lnTo>
                  <a:pt x="313" y="63742"/>
                </a:lnTo>
                <a:lnTo>
                  <a:pt x="138" y="70940"/>
                </a:lnTo>
                <a:lnTo>
                  <a:pt x="0" y="126166"/>
                </a:lnTo>
                <a:lnTo>
                  <a:pt x="1269" y="133045"/>
                </a:lnTo>
                <a:lnTo>
                  <a:pt x="3386" y="141441"/>
                </a:lnTo>
                <a:lnTo>
                  <a:pt x="6066" y="150848"/>
                </a:lnTo>
                <a:lnTo>
                  <a:pt x="7854" y="159659"/>
                </a:lnTo>
                <a:lnTo>
                  <a:pt x="9045" y="168074"/>
                </a:lnTo>
                <a:lnTo>
                  <a:pt x="9839" y="176224"/>
                </a:lnTo>
                <a:lnTo>
                  <a:pt x="11639" y="184197"/>
                </a:lnTo>
                <a:lnTo>
                  <a:pt x="14109" y="192052"/>
                </a:lnTo>
                <a:lnTo>
                  <a:pt x="17025" y="199829"/>
                </a:lnTo>
                <a:lnTo>
                  <a:pt x="20240" y="206283"/>
                </a:lnTo>
                <a:lnTo>
                  <a:pt x="23653" y="211856"/>
                </a:lnTo>
                <a:lnTo>
                  <a:pt x="27198" y="216842"/>
                </a:lnTo>
                <a:lnTo>
                  <a:pt x="29562" y="221435"/>
                </a:lnTo>
                <a:lnTo>
                  <a:pt x="31137" y="225768"/>
                </a:lnTo>
                <a:lnTo>
                  <a:pt x="32188" y="229926"/>
                </a:lnTo>
                <a:lnTo>
                  <a:pt x="36741" y="237933"/>
                </a:lnTo>
                <a:lnTo>
                  <a:pt x="43946" y="247353"/>
                </a:lnTo>
                <a:lnTo>
                  <a:pt x="45806" y="248126"/>
                </a:lnTo>
                <a:lnTo>
                  <a:pt x="51261" y="248985"/>
                </a:lnTo>
                <a:lnTo>
                  <a:pt x="54494" y="250484"/>
                </a:lnTo>
                <a:lnTo>
                  <a:pt x="57919" y="252754"/>
                </a:lnTo>
                <a:lnTo>
                  <a:pt x="61472" y="255537"/>
                </a:lnTo>
                <a:lnTo>
                  <a:pt x="65111" y="257392"/>
                </a:lnTo>
                <a:lnTo>
                  <a:pt x="68807" y="258629"/>
                </a:lnTo>
                <a:lnTo>
                  <a:pt x="72541" y="259453"/>
                </a:lnTo>
                <a:lnTo>
                  <a:pt x="76300" y="260003"/>
                </a:lnTo>
                <a:lnTo>
                  <a:pt x="80076" y="260369"/>
                </a:lnTo>
                <a:lnTo>
                  <a:pt x="83864" y="260614"/>
                </a:lnTo>
                <a:lnTo>
                  <a:pt x="87659" y="259507"/>
                </a:lnTo>
                <a:lnTo>
                  <a:pt x="91459" y="257499"/>
                </a:lnTo>
                <a:lnTo>
                  <a:pt x="95262" y="254890"/>
                </a:lnTo>
                <a:lnTo>
                  <a:pt x="100337" y="251881"/>
                </a:lnTo>
                <a:lnTo>
                  <a:pt x="106261" y="248605"/>
                </a:lnTo>
                <a:lnTo>
                  <a:pt x="119616" y="241578"/>
                </a:lnTo>
                <a:lnTo>
                  <a:pt x="134019" y="234222"/>
                </a:lnTo>
                <a:lnTo>
                  <a:pt x="140145" y="230482"/>
                </a:lnTo>
                <a:lnTo>
                  <a:pt x="145500" y="226719"/>
                </a:lnTo>
                <a:lnTo>
                  <a:pt x="150339" y="222940"/>
                </a:lnTo>
                <a:lnTo>
                  <a:pt x="154836" y="219151"/>
                </a:lnTo>
                <a:lnTo>
                  <a:pt x="159104" y="215355"/>
                </a:lnTo>
                <a:lnTo>
                  <a:pt x="167232" y="207750"/>
                </a:lnTo>
                <a:lnTo>
                  <a:pt x="175078" y="200137"/>
                </a:lnTo>
                <a:lnTo>
                  <a:pt x="177678" y="195059"/>
                </a:lnTo>
                <a:lnTo>
                  <a:pt x="179412" y="189133"/>
                </a:lnTo>
                <a:lnTo>
                  <a:pt x="180567" y="182643"/>
                </a:lnTo>
                <a:lnTo>
                  <a:pt x="182608" y="177046"/>
                </a:lnTo>
                <a:lnTo>
                  <a:pt x="185238" y="172045"/>
                </a:lnTo>
                <a:lnTo>
                  <a:pt x="188262" y="167441"/>
                </a:lnTo>
                <a:lnTo>
                  <a:pt x="190277" y="163101"/>
                </a:lnTo>
                <a:lnTo>
                  <a:pt x="191621" y="158938"/>
                </a:lnTo>
                <a:lnTo>
                  <a:pt x="192517" y="154893"/>
                </a:lnTo>
                <a:lnTo>
                  <a:pt x="196899" y="147012"/>
                </a:lnTo>
                <a:lnTo>
                  <a:pt x="199845" y="143132"/>
                </a:lnTo>
                <a:lnTo>
                  <a:pt x="201810" y="138006"/>
                </a:lnTo>
                <a:lnTo>
                  <a:pt x="203119" y="132048"/>
                </a:lnTo>
                <a:lnTo>
                  <a:pt x="203992" y="125536"/>
                </a:lnTo>
                <a:lnTo>
                  <a:pt x="204574" y="119925"/>
                </a:lnTo>
                <a:lnTo>
                  <a:pt x="204962" y="114914"/>
                </a:lnTo>
                <a:lnTo>
                  <a:pt x="205221" y="110304"/>
                </a:lnTo>
                <a:lnTo>
                  <a:pt x="205509" y="98407"/>
                </a:lnTo>
                <a:lnTo>
                  <a:pt x="205693" y="76142"/>
                </a:lnTo>
                <a:lnTo>
                  <a:pt x="204438" y="71755"/>
                </a:lnTo>
                <a:lnTo>
                  <a:pt x="202332" y="67561"/>
                </a:lnTo>
                <a:lnTo>
                  <a:pt x="196604" y="59514"/>
                </a:lnTo>
                <a:lnTo>
                  <a:pt x="193299" y="55590"/>
                </a:lnTo>
                <a:lnTo>
                  <a:pt x="189825" y="51704"/>
                </a:lnTo>
                <a:lnTo>
                  <a:pt x="182580" y="44000"/>
                </a:lnTo>
                <a:lnTo>
                  <a:pt x="167579" y="28706"/>
                </a:lnTo>
                <a:lnTo>
                  <a:pt x="162519" y="24891"/>
                </a:lnTo>
                <a:lnTo>
                  <a:pt x="156606" y="21078"/>
                </a:lnTo>
                <a:lnTo>
                  <a:pt x="150123" y="17266"/>
                </a:lnTo>
                <a:lnTo>
                  <a:pt x="144532" y="14725"/>
                </a:lnTo>
                <a:lnTo>
                  <a:pt x="139534" y="13031"/>
                </a:lnTo>
                <a:lnTo>
                  <a:pt x="134932" y="11901"/>
                </a:lnTo>
                <a:lnTo>
                  <a:pt x="128054" y="9878"/>
                </a:lnTo>
                <a:lnTo>
                  <a:pt x="110253" y="4244"/>
                </a:lnTo>
                <a:lnTo>
                  <a:pt x="100171" y="2233"/>
                </a:lnTo>
                <a:lnTo>
                  <a:pt x="89640" y="893"/>
                </a:lnTo>
                <a:lnTo>
                  <a:pt x="78810" y="0"/>
                </a:lnTo>
                <a:lnTo>
                  <a:pt x="69049" y="674"/>
                </a:lnTo>
                <a:lnTo>
                  <a:pt x="60003" y="2394"/>
                </a:lnTo>
                <a:lnTo>
                  <a:pt x="51431" y="4810"/>
                </a:lnTo>
                <a:lnTo>
                  <a:pt x="44447" y="6421"/>
                </a:lnTo>
                <a:lnTo>
                  <a:pt x="38521" y="7495"/>
                </a:lnTo>
                <a:lnTo>
                  <a:pt x="33300" y="8210"/>
                </a:lnTo>
                <a:lnTo>
                  <a:pt x="28550" y="9958"/>
                </a:lnTo>
                <a:lnTo>
                  <a:pt x="24113" y="12393"/>
                </a:lnTo>
                <a:lnTo>
                  <a:pt x="19885" y="15286"/>
                </a:lnTo>
                <a:lnTo>
                  <a:pt x="17066" y="18485"/>
                </a:lnTo>
                <a:lnTo>
                  <a:pt x="15187" y="21888"/>
                </a:lnTo>
                <a:lnTo>
                  <a:pt x="11429" y="325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5"/>
          <p:cNvSpPr/>
          <p:nvPr/>
        </p:nvSpPr>
        <p:spPr>
          <a:xfrm>
            <a:off x="6823709" y="2754629"/>
            <a:ext cx="57151" cy="297181"/>
          </a:xfrm>
          <a:custGeom>
            <a:avLst/>
            <a:gdLst/>
            <a:ahLst/>
            <a:cxnLst/>
            <a:rect l="0" t="0" r="0" b="0"/>
            <a:pathLst>
              <a:path w="57151" h="297181">
                <a:moveTo>
                  <a:pt x="0" y="0"/>
                </a:moveTo>
                <a:lnTo>
                  <a:pt x="0" y="36407"/>
                </a:lnTo>
                <a:lnTo>
                  <a:pt x="2541" y="58562"/>
                </a:lnTo>
                <a:lnTo>
                  <a:pt x="6774" y="84761"/>
                </a:lnTo>
                <a:lnTo>
                  <a:pt x="12137" y="113658"/>
                </a:lnTo>
                <a:lnTo>
                  <a:pt x="19521" y="143082"/>
                </a:lnTo>
                <a:lnTo>
                  <a:pt x="28254" y="172858"/>
                </a:lnTo>
                <a:lnTo>
                  <a:pt x="37886" y="202869"/>
                </a:lnTo>
                <a:lnTo>
                  <a:pt x="44308" y="226686"/>
                </a:lnTo>
                <a:lnTo>
                  <a:pt x="48588" y="246374"/>
                </a:lnTo>
                <a:lnTo>
                  <a:pt x="57150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6"/>
          <p:cNvSpPr/>
          <p:nvPr/>
        </p:nvSpPr>
        <p:spPr>
          <a:xfrm>
            <a:off x="6743700" y="2766059"/>
            <a:ext cx="251460" cy="240031"/>
          </a:xfrm>
          <a:custGeom>
            <a:avLst/>
            <a:gdLst/>
            <a:ahLst/>
            <a:cxnLst/>
            <a:rect l="0" t="0" r="0" b="0"/>
            <a:pathLst>
              <a:path w="251460" h="240031">
                <a:moveTo>
                  <a:pt x="251459" y="0"/>
                </a:moveTo>
                <a:lnTo>
                  <a:pt x="245392" y="12136"/>
                </a:lnTo>
                <a:lnTo>
                  <a:pt x="242334" y="15711"/>
                </a:lnTo>
                <a:lnTo>
                  <a:pt x="239026" y="18094"/>
                </a:lnTo>
                <a:lnTo>
                  <a:pt x="235551" y="19683"/>
                </a:lnTo>
                <a:lnTo>
                  <a:pt x="233234" y="22012"/>
                </a:lnTo>
                <a:lnTo>
                  <a:pt x="231689" y="24835"/>
                </a:lnTo>
                <a:lnTo>
                  <a:pt x="230659" y="27987"/>
                </a:lnTo>
                <a:lnTo>
                  <a:pt x="226128" y="34876"/>
                </a:lnTo>
                <a:lnTo>
                  <a:pt x="219881" y="42170"/>
                </a:lnTo>
                <a:lnTo>
                  <a:pt x="212871" y="49646"/>
                </a:lnTo>
                <a:lnTo>
                  <a:pt x="206684" y="54688"/>
                </a:lnTo>
                <a:lnTo>
                  <a:pt x="198749" y="60589"/>
                </a:lnTo>
                <a:lnTo>
                  <a:pt x="189649" y="67062"/>
                </a:lnTo>
                <a:lnTo>
                  <a:pt x="182312" y="73918"/>
                </a:lnTo>
                <a:lnTo>
                  <a:pt x="176152" y="81029"/>
                </a:lnTo>
                <a:lnTo>
                  <a:pt x="170774" y="88309"/>
                </a:lnTo>
                <a:lnTo>
                  <a:pt x="165920" y="94433"/>
                </a:lnTo>
                <a:lnTo>
                  <a:pt x="161413" y="99786"/>
                </a:lnTo>
                <a:lnTo>
                  <a:pt x="157138" y="104624"/>
                </a:lnTo>
                <a:lnTo>
                  <a:pt x="150479" y="110390"/>
                </a:lnTo>
                <a:lnTo>
                  <a:pt x="142229" y="116773"/>
                </a:lnTo>
                <a:lnTo>
                  <a:pt x="132919" y="123569"/>
                </a:lnTo>
                <a:lnTo>
                  <a:pt x="125443" y="129369"/>
                </a:lnTo>
                <a:lnTo>
                  <a:pt x="119188" y="134506"/>
                </a:lnTo>
                <a:lnTo>
                  <a:pt x="113749" y="139201"/>
                </a:lnTo>
                <a:lnTo>
                  <a:pt x="108853" y="143601"/>
                </a:lnTo>
                <a:lnTo>
                  <a:pt x="100025" y="151876"/>
                </a:lnTo>
                <a:lnTo>
                  <a:pt x="84011" y="167537"/>
                </a:lnTo>
                <a:lnTo>
                  <a:pt x="64795" y="186677"/>
                </a:lnTo>
                <a:lnTo>
                  <a:pt x="58436" y="191761"/>
                </a:lnTo>
                <a:lnTo>
                  <a:pt x="50387" y="197691"/>
                </a:lnTo>
                <a:lnTo>
                  <a:pt x="41212" y="204184"/>
                </a:lnTo>
                <a:lnTo>
                  <a:pt x="33824" y="209783"/>
                </a:lnTo>
                <a:lnTo>
                  <a:pt x="27629" y="214785"/>
                </a:lnTo>
                <a:lnTo>
                  <a:pt x="12378" y="227792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7"/>
          <p:cNvSpPr/>
          <p:nvPr/>
        </p:nvSpPr>
        <p:spPr>
          <a:xfrm>
            <a:off x="6606540" y="4103370"/>
            <a:ext cx="194311" cy="342900"/>
          </a:xfrm>
          <a:custGeom>
            <a:avLst/>
            <a:gdLst/>
            <a:ahLst/>
            <a:cxnLst/>
            <a:rect l="0" t="0" r="0" b="0"/>
            <a:pathLst>
              <a:path w="194311" h="342900">
                <a:moveTo>
                  <a:pt x="0" y="0"/>
                </a:moveTo>
                <a:lnTo>
                  <a:pt x="6068" y="12135"/>
                </a:lnTo>
                <a:lnTo>
                  <a:pt x="9046" y="21480"/>
                </a:lnTo>
                <a:lnTo>
                  <a:pt x="9841" y="25750"/>
                </a:lnTo>
                <a:lnTo>
                  <a:pt x="14180" y="33676"/>
                </a:lnTo>
                <a:lnTo>
                  <a:pt x="20884" y="44041"/>
                </a:lnTo>
                <a:lnTo>
                  <a:pt x="29162" y="56030"/>
                </a:lnTo>
                <a:lnTo>
                  <a:pt x="37221" y="66563"/>
                </a:lnTo>
                <a:lnTo>
                  <a:pt x="45134" y="76125"/>
                </a:lnTo>
                <a:lnTo>
                  <a:pt x="52949" y="85040"/>
                </a:lnTo>
                <a:lnTo>
                  <a:pt x="60699" y="94793"/>
                </a:lnTo>
                <a:lnTo>
                  <a:pt x="68406" y="105105"/>
                </a:lnTo>
                <a:lnTo>
                  <a:pt x="76084" y="115790"/>
                </a:lnTo>
                <a:lnTo>
                  <a:pt x="82472" y="124183"/>
                </a:lnTo>
                <a:lnTo>
                  <a:pt x="88001" y="131049"/>
                </a:lnTo>
                <a:lnTo>
                  <a:pt x="92958" y="136895"/>
                </a:lnTo>
                <a:lnTo>
                  <a:pt x="98801" y="143333"/>
                </a:lnTo>
                <a:lnTo>
                  <a:pt x="112069" y="157260"/>
                </a:lnTo>
                <a:lnTo>
                  <a:pt x="117892" y="164530"/>
                </a:lnTo>
                <a:lnTo>
                  <a:pt x="123044" y="171917"/>
                </a:lnTo>
                <a:lnTo>
                  <a:pt x="127749" y="179381"/>
                </a:lnTo>
                <a:lnTo>
                  <a:pt x="132156" y="185627"/>
                </a:lnTo>
                <a:lnTo>
                  <a:pt x="136364" y="191061"/>
                </a:lnTo>
                <a:lnTo>
                  <a:pt x="140439" y="195954"/>
                </a:lnTo>
                <a:lnTo>
                  <a:pt x="145695" y="205566"/>
                </a:lnTo>
                <a:lnTo>
                  <a:pt x="151741" y="218323"/>
                </a:lnTo>
                <a:lnTo>
                  <a:pt x="158310" y="233179"/>
                </a:lnTo>
                <a:lnTo>
                  <a:pt x="163959" y="246892"/>
                </a:lnTo>
                <a:lnTo>
                  <a:pt x="168996" y="259845"/>
                </a:lnTo>
                <a:lnTo>
                  <a:pt x="173624" y="272290"/>
                </a:lnTo>
                <a:lnTo>
                  <a:pt x="177979" y="283126"/>
                </a:lnTo>
                <a:lnTo>
                  <a:pt x="182153" y="292891"/>
                </a:lnTo>
                <a:lnTo>
                  <a:pt x="186205" y="301940"/>
                </a:lnTo>
                <a:lnTo>
                  <a:pt x="188906" y="309243"/>
                </a:lnTo>
                <a:lnTo>
                  <a:pt x="190707" y="315382"/>
                </a:lnTo>
                <a:lnTo>
                  <a:pt x="194310" y="3428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8"/>
          <p:cNvSpPr/>
          <p:nvPr/>
        </p:nvSpPr>
        <p:spPr>
          <a:xfrm>
            <a:off x="6549390" y="4126229"/>
            <a:ext cx="251461" cy="297181"/>
          </a:xfrm>
          <a:custGeom>
            <a:avLst/>
            <a:gdLst/>
            <a:ahLst/>
            <a:cxnLst/>
            <a:rect l="0" t="0" r="0" b="0"/>
            <a:pathLst>
              <a:path w="251461" h="297181">
                <a:moveTo>
                  <a:pt x="251460" y="0"/>
                </a:moveTo>
                <a:lnTo>
                  <a:pt x="245392" y="6068"/>
                </a:lnTo>
                <a:lnTo>
                  <a:pt x="241065" y="11666"/>
                </a:lnTo>
                <a:lnTo>
                  <a:pt x="235640" y="19207"/>
                </a:lnTo>
                <a:lnTo>
                  <a:pt x="229483" y="28045"/>
                </a:lnTo>
                <a:lnTo>
                  <a:pt x="224108" y="36477"/>
                </a:lnTo>
                <a:lnTo>
                  <a:pt x="219255" y="44638"/>
                </a:lnTo>
                <a:lnTo>
                  <a:pt x="214750" y="52619"/>
                </a:lnTo>
                <a:lnTo>
                  <a:pt x="209207" y="60480"/>
                </a:lnTo>
                <a:lnTo>
                  <a:pt x="202971" y="68260"/>
                </a:lnTo>
                <a:lnTo>
                  <a:pt x="196273" y="75987"/>
                </a:lnTo>
                <a:lnTo>
                  <a:pt x="190538" y="83678"/>
                </a:lnTo>
                <a:lnTo>
                  <a:pt x="185446" y="91346"/>
                </a:lnTo>
                <a:lnTo>
                  <a:pt x="180780" y="98997"/>
                </a:lnTo>
                <a:lnTo>
                  <a:pt x="168780" y="115528"/>
                </a:lnTo>
                <a:lnTo>
                  <a:pt x="131740" y="164376"/>
                </a:lnTo>
                <a:lnTo>
                  <a:pt x="117036" y="184514"/>
                </a:lnTo>
                <a:lnTo>
                  <a:pt x="105965" y="200480"/>
                </a:lnTo>
                <a:lnTo>
                  <a:pt x="97312" y="213663"/>
                </a:lnTo>
                <a:lnTo>
                  <a:pt x="86465" y="227532"/>
                </a:lnTo>
                <a:lnTo>
                  <a:pt x="74152" y="241859"/>
                </a:lnTo>
                <a:lnTo>
                  <a:pt x="60865" y="256489"/>
                </a:lnTo>
                <a:lnTo>
                  <a:pt x="49466" y="267513"/>
                </a:lnTo>
                <a:lnTo>
                  <a:pt x="39327" y="276132"/>
                </a:lnTo>
                <a:lnTo>
                  <a:pt x="19695" y="290944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9"/>
          <p:cNvSpPr/>
          <p:nvPr/>
        </p:nvSpPr>
        <p:spPr>
          <a:xfrm>
            <a:off x="6812280" y="4171950"/>
            <a:ext cx="251461" cy="80010"/>
          </a:xfrm>
          <a:custGeom>
            <a:avLst/>
            <a:gdLst/>
            <a:ahLst/>
            <a:cxnLst/>
            <a:rect l="0" t="0" r="0" b="0"/>
            <a:pathLst>
              <a:path w="251461" h="80010">
                <a:moveTo>
                  <a:pt x="0" y="80009"/>
                </a:moveTo>
                <a:lnTo>
                  <a:pt x="6068" y="73942"/>
                </a:lnTo>
                <a:lnTo>
                  <a:pt x="10395" y="70884"/>
                </a:lnTo>
                <a:lnTo>
                  <a:pt x="15820" y="67576"/>
                </a:lnTo>
                <a:lnTo>
                  <a:pt x="21976" y="64101"/>
                </a:lnTo>
                <a:lnTo>
                  <a:pt x="29890" y="59243"/>
                </a:lnTo>
                <a:lnTo>
                  <a:pt x="48844" y="47073"/>
                </a:lnTo>
                <a:lnTo>
                  <a:pt x="60503" y="41542"/>
                </a:lnTo>
                <a:lnTo>
                  <a:pt x="73356" y="36584"/>
                </a:lnTo>
                <a:lnTo>
                  <a:pt x="87003" y="32010"/>
                </a:lnTo>
                <a:lnTo>
                  <a:pt x="97372" y="28959"/>
                </a:lnTo>
                <a:lnTo>
                  <a:pt x="105555" y="26926"/>
                </a:lnTo>
                <a:lnTo>
                  <a:pt x="112280" y="25571"/>
                </a:lnTo>
                <a:lnTo>
                  <a:pt x="119303" y="23397"/>
                </a:lnTo>
                <a:lnTo>
                  <a:pt x="126525" y="20678"/>
                </a:lnTo>
                <a:lnTo>
                  <a:pt x="133880" y="17595"/>
                </a:lnTo>
                <a:lnTo>
                  <a:pt x="140053" y="15540"/>
                </a:lnTo>
                <a:lnTo>
                  <a:pt x="145439" y="14170"/>
                </a:lnTo>
                <a:lnTo>
                  <a:pt x="150298" y="13256"/>
                </a:lnTo>
                <a:lnTo>
                  <a:pt x="156079" y="11377"/>
                </a:lnTo>
                <a:lnTo>
                  <a:pt x="162472" y="8855"/>
                </a:lnTo>
                <a:lnTo>
                  <a:pt x="169275" y="5903"/>
                </a:lnTo>
                <a:lnTo>
                  <a:pt x="175080" y="3935"/>
                </a:lnTo>
                <a:lnTo>
                  <a:pt x="180220" y="2623"/>
                </a:lnTo>
                <a:lnTo>
                  <a:pt x="184916" y="1749"/>
                </a:lnTo>
                <a:lnTo>
                  <a:pt x="193128" y="1165"/>
                </a:lnTo>
                <a:lnTo>
                  <a:pt x="203681" y="777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0"/>
          <p:cNvSpPr/>
          <p:nvPr/>
        </p:nvSpPr>
        <p:spPr>
          <a:xfrm>
            <a:off x="6869430" y="4274820"/>
            <a:ext cx="240030" cy="34290"/>
          </a:xfrm>
          <a:custGeom>
            <a:avLst/>
            <a:gdLst/>
            <a:ahLst/>
            <a:cxnLst/>
            <a:rect l="0" t="0" r="0" b="0"/>
            <a:pathLst>
              <a:path w="240030" h="34290">
                <a:moveTo>
                  <a:pt x="0" y="34289"/>
                </a:moveTo>
                <a:lnTo>
                  <a:pt x="25749" y="34289"/>
                </a:lnTo>
                <a:lnTo>
                  <a:pt x="29866" y="33019"/>
                </a:lnTo>
                <a:lnTo>
                  <a:pt x="33881" y="30903"/>
                </a:lnTo>
                <a:lnTo>
                  <a:pt x="37827" y="28222"/>
                </a:lnTo>
                <a:lnTo>
                  <a:pt x="42998" y="26434"/>
                </a:lnTo>
                <a:lnTo>
                  <a:pt x="48985" y="25243"/>
                </a:lnTo>
                <a:lnTo>
                  <a:pt x="55517" y="24448"/>
                </a:lnTo>
                <a:lnTo>
                  <a:pt x="62411" y="23919"/>
                </a:lnTo>
                <a:lnTo>
                  <a:pt x="69547" y="23566"/>
                </a:lnTo>
                <a:lnTo>
                  <a:pt x="76844" y="23330"/>
                </a:lnTo>
                <a:lnTo>
                  <a:pt x="82979" y="21903"/>
                </a:lnTo>
                <a:lnTo>
                  <a:pt x="88339" y="19682"/>
                </a:lnTo>
                <a:lnTo>
                  <a:pt x="93182" y="16931"/>
                </a:lnTo>
                <a:lnTo>
                  <a:pt x="98952" y="15097"/>
                </a:lnTo>
                <a:lnTo>
                  <a:pt x="105338" y="13875"/>
                </a:lnTo>
                <a:lnTo>
                  <a:pt x="112135" y="13059"/>
                </a:lnTo>
                <a:lnTo>
                  <a:pt x="121747" y="11246"/>
                </a:lnTo>
                <a:lnTo>
                  <a:pt x="145972" y="5845"/>
                </a:lnTo>
                <a:lnTo>
                  <a:pt x="155734" y="3896"/>
                </a:lnTo>
                <a:lnTo>
                  <a:pt x="163513" y="2597"/>
                </a:lnTo>
                <a:lnTo>
                  <a:pt x="169969" y="1731"/>
                </a:lnTo>
                <a:lnTo>
                  <a:pt x="175543" y="1154"/>
                </a:lnTo>
                <a:lnTo>
                  <a:pt x="180528" y="769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1"/>
          <p:cNvSpPr/>
          <p:nvPr/>
        </p:nvSpPr>
        <p:spPr>
          <a:xfrm>
            <a:off x="7246619" y="4034789"/>
            <a:ext cx="11432" cy="320041"/>
          </a:xfrm>
          <a:custGeom>
            <a:avLst/>
            <a:gdLst/>
            <a:ahLst/>
            <a:cxnLst/>
            <a:rect l="0" t="0" r="0" b="0"/>
            <a:pathLst>
              <a:path w="11432" h="320041">
                <a:moveTo>
                  <a:pt x="11431" y="0"/>
                </a:moveTo>
                <a:lnTo>
                  <a:pt x="11431" y="6069"/>
                </a:lnTo>
                <a:lnTo>
                  <a:pt x="10161" y="12936"/>
                </a:lnTo>
                <a:lnTo>
                  <a:pt x="5363" y="34113"/>
                </a:lnTo>
                <a:lnTo>
                  <a:pt x="3575" y="46872"/>
                </a:lnTo>
                <a:lnTo>
                  <a:pt x="2384" y="60458"/>
                </a:lnTo>
                <a:lnTo>
                  <a:pt x="1060" y="86560"/>
                </a:lnTo>
                <a:lnTo>
                  <a:pt x="471" y="106628"/>
                </a:lnTo>
                <a:lnTo>
                  <a:pt x="94" y="145288"/>
                </a:lnTo>
                <a:lnTo>
                  <a:pt x="0" y="3200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2"/>
          <p:cNvSpPr/>
          <p:nvPr/>
        </p:nvSpPr>
        <p:spPr>
          <a:xfrm>
            <a:off x="7338063" y="4034794"/>
            <a:ext cx="182860" cy="272390"/>
          </a:xfrm>
          <a:custGeom>
            <a:avLst/>
            <a:gdLst/>
            <a:ahLst/>
            <a:cxnLst/>
            <a:rect l="0" t="0" r="0" b="0"/>
            <a:pathLst>
              <a:path w="182860" h="272390">
                <a:moveTo>
                  <a:pt x="11427" y="22856"/>
                </a:moveTo>
                <a:lnTo>
                  <a:pt x="17495" y="34991"/>
                </a:lnTo>
                <a:lnTo>
                  <a:pt x="18012" y="39836"/>
                </a:lnTo>
                <a:lnTo>
                  <a:pt x="17086" y="44336"/>
                </a:lnTo>
                <a:lnTo>
                  <a:pt x="13942" y="52722"/>
                </a:lnTo>
                <a:lnTo>
                  <a:pt x="12544" y="60683"/>
                </a:lnTo>
                <a:lnTo>
                  <a:pt x="12172" y="68394"/>
                </a:lnTo>
                <a:lnTo>
                  <a:pt x="11758" y="90508"/>
                </a:lnTo>
                <a:lnTo>
                  <a:pt x="10377" y="99707"/>
                </a:lnTo>
                <a:lnTo>
                  <a:pt x="8187" y="107110"/>
                </a:lnTo>
                <a:lnTo>
                  <a:pt x="5456" y="113315"/>
                </a:lnTo>
                <a:lnTo>
                  <a:pt x="3636" y="119992"/>
                </a:lnTo>
                <a:lnTo>
                  <a:pt x="2423" y="126983"/>
                </a:lnTo>
                <a:lnTo>
                  <a:pt x="1614" y="134184"/>
                </a:lnTo>
                <a:lnTo>
                  <a:pt x="1075" y="141524"/>
                </a:lnTo>
                <a:lnTo>
                  <a:pt x="716" y="148958"/>
                </a:lnTo>
                <a:lnTo>
                  <a:pt x="316" y="163991"/>
                </a:lnTo>
                <a:lnTo>
                  <a:pt x="0" y="220779"/>
                </a:lnTo>
                <a:lnTo>
                  <a:pt x="1269" y="224654"/>
                </a:lnTo>
                <a:lnTo>
                  <a:pt x="6065" y="232347"/>
                </a:lnTo>
                <a:lnTo>
                  <a:pt x="9122" y="237447"/>
                </a:lnTo>
                <a:lnTo>
                  <a:pt x="12430" y="243386"/>
                </a:lnTo>
                <a:lnTo>
                  <a:pt x="20797" y="259034"/>
                </a:lnTo>
                <a:lnTo>
                  <a:pt x="25328" y="264561"/>
                </a:lnTo>
                <a:lnTo>
                  <a:pt x="28314" y="267812"/>
                </a:lnTo>
                <a:lnTo>
                  <a:pt x="31575" y="269980"/>
                </a:lnTo>
                <a:lnTo>
                  <a:pt x="35019" y="271425"/>
                </a:lnTo>
                <a:lnTo>
                  <a:pt x="38585" y="272389"/>
                </a:lnTo>
                <a:lnTo>
                  <a:pt x="43502" y="271761"/>
                </a:lnTo>
                <a:lnTo>
                  <a:pt x="49320" y="270073"/>
                </a:lnTo>
                <a:lnTo>
                  <a:pt x="55739" y="267677"/>
                </a:lnTo>
                <a:lnTo>
                  <a:pt x="61288" y="266079"/>
                </a:lnTo>
                <a:lnTo>
                  <a:pt x="66257" y="265015"/>
                </a:lnTo>
                <a:lnTo>
                  <a:pt x="70841" y="264305"/>
                </a:lnTo>
                <a:lnTo>
                  <a:pt x="75166" y="262562"/>
                </a:lnTo>
                <a:lnTo>
                  <a:pt x="79319" y="260130"/>
                </a:lnTo>
                <a:lnTo>
                  <a:pt x="83359" y="257238"/>
                </a:lnTo>
                <a:lnTo>
                  <a:pt x="87321" y="255311"/>
                </a:lnTo>
                <a:lnTo>
                  <a:pt x="91233" y="254025"/>
                </a:lnTo>
                <a:lnTo>
                  <a:pt x="95111" y="253169"/>
                </a:lnTo>
                <a:lnTo>
                  <a:pt x="98966" y="251328"/>
                </a:lnTo>
                <a:lnTo>
                  <a:pt x="102806" y="248830"/>
                </a:lnTo>
                <a:lnTo>
                  <a:pt x="106636" y="245895"/>
                </a:lnTo>
                <a:lnTo>
                  <a:pt x="111730" y="240129"/>
                </a:lnTo>
                <a:lnTo>
                  <a:pt x="117665" y="232474"/>
                </a:lnTo>
                <a:lnTo>
                  <a:pt x="124162" y="223561"/>
                </a:lnTo>
                <a:lnTo>
                  <a:pt x="129764" y="216350"/>
                </a:lnTo>
                <a:lnTo>
                  <a:pt x="134769" y="210272"/>
                </a:lnTo>
                <a:lnTo>
                  <a:pt x="139374" y="204949"/>
                </a:lnTo>
                <a:lnTo>
                  <a:pt x="143715" y="198861"/>
                </a:lnTo>
                <a:lnTo>
                  <a:pt x="147879" y="192263"/>
                </a:lnTo>
                <a:lnTo>
                  <a:pt x="151924" y="185324"/>
                </a:lnTo>
                <a:lnTo>
                  <a:pt x="155892" y="179428"/>
                </a:lnTo>
                <a:lnTo>
                  <a:pt x="159808" y="174227"/>
                </a:lnTo>
                <a:lnTo>
                  <a:pt x="163686" y="169490"/>
                </a:lnTo>
                <a:lnTo>
                  <a:pt x="167543" y="163792"/>
                </a:lnTo>
                <a:lnTo>
                  <a:pt x="171384" y="157453"/>
                </a:lnTo>
                <a:lnTo>
                  <a:pt x="175215" y="150687"/>
                </a:lnTo>
                <a:lnTo>
                  <a:pt x="177769" y="144907"/>
                </a:lnTo>
                <a:lnTo>
                  <a:pt x="179471" y="139783"/>
                </a:lnTo>
                <a:lnTo>
                  <a:pt x="180606" y="135097"/>
                </a:lnTo>
                <a:lnTo>
                  <a:pt x="181364" y="129433"/>
                </a:lnTo>
                <a:lnTo>
                  <a:pt x="181867" y="123117"/>
                </a:lnTo>
                <a:lnTo>
                  <a:pt x="182428" y="110596"/>
                </a:lnTo>
                <a:lnTo>
                  <a:pt x="182677" y="100798"/>
                </a:lnTo>
                <a:lnTo>
                  <a:pt x="182859" y="66507"/>
                </a:lnTo>
                <a:lnTo>
                  <a:pt x="180325" y="59577"/>
                </a:lnTo>
                <a:lnTo>
                  <a:pt x="176096" y="51146"/>
                </a:lnTo>
                <a:lnTo>
                  <a:pt x="170736" y="41716"/>
                </a:lnTo>
                <a:lnTo>
                  <a:pt x="165892" y="34159"/>
                </a:lnTo>
                <a:lnTo>
                  <a:pt x="161394" y="27851"/>
                </a:lnTo>
                <a:lnTo>
                  <a:pt x="157125" y="22376"/>
                </a:lnTo>
                <a:lnTo>
                  <a:pt x="151738" y="18726"/>
                </a:lnTo>
                <a:lnTo>
                  <a:pt x="145608" y="16292"/>
                </a:lnTo>
                <a:lnTo>
                  <a:pt x="138981" y="14670"/>
                </a:lnTo>
                <a:lnTo>
                  <a:pt x="133293" y="12319"/>
                </a:lnTo>
                <a:lnTo>
                  <a:pt x="128231" y="9481"/>
                </a:lnTo>
                <a:lnTo>
                  <a:pt x="123586" y="6319"/>
                </a:lnTo>
                <a:lnTo>
                  <a:pt x="117950" y="4211"/>
                </a:lnTo>
                <a:lnTo>
                  <a:pt x="111652" y="2806"/>
                </a:lnTo>
                <a:lnTo>
                  <a:pt x="104913" y="1869"/>
                </a:lnTo>
                <a:lnTo>
                  <a:pt x="99151" y="1244"/>
                </a:lnTo>
                <a:lnTo>
                  <a:pt x="94039" y="828"/>
                </a:lnTo>
                <a:lnTo>
                  <a:pt x="89361" y="551"/>
                </a:lnTo>
                <a:lnTo>
                  <a:pt x="80778" y="243"/>
                </a:lnTo>
                <a:lnTo>
                  <a:pt x="64919" y="44"/>
                </a:lnTo>
                <a:lnTo>
                  <a:pt x="41920" y="0"/>
                </a:lnTo>
                <a:lnTo>
                  <a:pt x="38106" y="1268"/>
                </a:lnTo>
                <a:lnTo>
                  <a:pt x="34293" y="3384"/>
                </a:lnTo>
                <a:lnTo>
                  <a:pt x="22856" y="114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3"/>
          <p:cNvSpPr/>
          <p:nvPr/>
        </p:nvSpPr>
        <p:spPr>
          <a:xfrm>
            <a:off x="6208078" y="2754629"/>
            <a:ext cx="101282" cy="66808"/>
          </a:xfrm>
          <a:custGeom>
            <a:avLst/>
            <a:gdLst/>
            <a:ahLst/>
            <a:cxnLst/>
            <a:rect l="0" t="0" r="0" b="0"/>
            <a:pathLst>
              <a:path w="101282" h="66808">
                <a:moveTo>
                  <a:pt x="9842" y="0"/>
                </a:moveTo>
                <a:lnTo>
                  <a:pt x="9842" y="27987"/>
                </a:lnTo>
                <a:lnTo>
                  <a:pt x="8572" y="30088"/>
                </a:lnTo>
                <a:lnTo>
                  <a:pt x="6455" y="31489"/>
                </a:lnTo>
                <a:lnTo>
                  <a:pt x="3774" y="32423"/>
                </a:lnTo>
                <a:lnTo>
                  <a:pt x="1986" y="34315"/>
                </a:lnTo>
                <a:lnTo>
                  <a:pt x="794" y="36847"/>
                </a:lnTo>
                <a:lnTo>
                  <a:pt x="0" y="39805"/>
                </a:lnTo>
                <a:lnTo>
                  <a:pt x="741" y="43047"/>
                </a:lnTo>
                <a:lnTo>
                  <a:pt x="2504" y="46478"/>
                </a:lnTo>
                <a:lnTo>
                  <a:pt x="8392" y="55042"/>
                </a:lnTo>
                <a:lnTo>
                  <a:pt x="10145" y="57015"/>
                </a:lnTo>
                <a:lnTo>
                  <a:pt x="15480" y="62594"/>
                </a:lnTo>
                <a:lnTo>
                  <a:pt x="18681" y="64589"/>
                </a:lnTo>
                <a:lnTo>
                  <a:pt x="22084" y="65920"/>
                </a:lnTo>
                <a:lnTo>
                  <a:pt x="25623" y="66807"/>
                </a:lnTo>
                <a:lnTo>
                  <a:pt x="27983" y="66128"/>
                </a:lnTo>
                <a:lnTo>
                  <a:pt x="29556" y="64405"/>
                </a:lnTo>
                <a:lnTo>
                  <a:pt x="30604" y="61987"/>
                </a:lnTo>
                <a:lnTo>
                  <a:pt x="32573" y="60375"/>
                </a:lnTo>
                <a:lnTo>
                  <a:pt x="35156" y="59300"/>
                </a:lnTo>
                <a:lnTo>
                  <a:pt x="38148" y="58583"/>
                </a:lnTo>
                <a:lnTo>
                  <a:pt x="41412" y="58106"/>
                </a:lnTo>
                <a:lnTo>
                  <a:pt x="44859" y="57787"/>
                </a:lnTo>
                <a:lnTo>
                  <a:pt x="48427" y="57575"/>
                </a:lnTo>
                <a:lnTo>
                  <a:pt x="55777" y="57339"/>
                </a:lnTo>
                <a:lnTo>
                  <a:pt x="59516" y="57276"/>
                </a:lnTo>
                <a:lnTo>
                  <a:pt x="62007" y="55964"/>
                </a:lnTo>
                <a:lnTo>
                  <a:pt x="63669" y="53820"/>
                </a:lnTo>
                <a:lnTo>
                  <a:pt x="64777" y="51120"/>
                </a:lnTo>
                <a:lnTo>
                  <a:pt x="66785" y="49320"/>
                </a:lnTo>
                <a:lnTo>
                  <a:pt x="69393" y="48120"/>
                </a:lnTo>
                <a:lnTo>
                  <a:pt x="72403" y="47320"/>
                </a:lnTo>
                <a:lnTo>
                  <a:pt x="75679" y="45517"/>
                </a:lnTo>
                <a:lnTo>
                  <a:pt x="79133" y="43045"/>
                </a:lnTo>
                <a:lnTo>
                  <a:pt x="82706" y="40127"/>
                </a:lnTo>
                <a:lnTo>
                  <a:pt x="86358" y="38181"/>
                </a:lnTo>
                <a:lnTo>
                  <a:pt x="90062" y="36884"/>
                </a:lnTo>
                <a:lnTo>
                  <a:pt x="101281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4"/>
          <p:cNvSpPr/>
          <p:nvPr/>
        </p:nvSpPr>
        <p:spPr>
          <a:xfrm>
            <a:off x="6297929" y="2731769"/>
            <a:ext cx="11431" cy="182882"/>
          </a:xfrm>
          <a:custGeom>
            <a:avLst/>
            <a:gdLst/>
            <a:ahLst/>
            <a:cxnLst/>
            <a:rect l="0" t="0" r="0" b="0"/>
            <a:pathLst>
              <a:path w="11431" h="182882">
                <a:moveTo>
                  <a:pt x="0" y="0"/>
                </a:moveTo>
                <a:lnTo>
                  <a:pt x="0" y="85041"/>
                </a:lnTo>
                <a:lnTo>
                  <a:pt x="1271" y="92254"/>
                </a:lnTo>
                <a:lnTo>
                  <a:pt x="3387" y="98333"/>
                </a:lnTo>
                <a:lnTo>
                  <a:pt x="6068" y="103655"/>
                </a:lnTo>
                <a:lnTo>
                  <a:pt x="7856" y="109744"/>
                </a:lnTo>
                <a:lnTo>
                  <a:pt x="9047" y="116343"/>
                </a:lnTo>
                <a:lnTo>
                  <a:pt x="9842" y="123282"/>
                </a:lnTo>
                <a:lnTo>
                  <a:pt x="10371" y="130448"/>
                </a:lnTo>
                <a:lnTo>
                  <a:pt x="10725" y="137766"/>
                </a:lnTo>
                <a:lnTo>
                  <a:pt x="11221" y="156813"/>
                </a:lnTo>
                <a:lnTo>
                  <a:pt x="11430" y="1828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5"/>
          <p:cNvSpPr/>
          <p:nvPr/>
        </p:nvSpPr>
        <p:spPr>
          <a:xfrm>
            <a:off x="6343650" y="2743259"/>
            <a:ext cx="97924" cy="143564"/>
          </a:xfrm>
          <a:custGeom>
            <a:avLst/>
            <a:gdLst/>
            <a:ahLst/>
            <a:cxnLst/>
            <a:rect l="0" t="0" r="0" b="0"/>
            <a:pathLst>
              <a:path w="97924" h="143564">
                <a:moveTo>
                  <a:pt x="45720" y="22800"/>
                </a:moveTo>
                <a:lnTo>
                  <a:pt x="35878" y="32642"/>
                </a:lnTo>
                <a:lnTo>
                  <a:pt x="34995" y="36911"/>
                </a:lnTo>
                <a:lnTo>
                  <a:pt x="34760" y="39827"/>
                </a:lnTo>
                <a:lnTo>
                  <a:pt x="34603" y="44312"/>
                </a:lnTo>
                <a:lnTo>
                  <a:pt x="34352" y="66373"/>
                </a:lnTo>
                <a:lnTo>
                  <a:pt x="34291" y="130039"/>
                </a:lnTo>
                <a:lnTo>
                  <a:pt x="35561" y="132393"/>
                </a:lnTo>
                <a:lnTo>
                  <a:pt x="37676" y="133962"/>
                </a:lnTo>
                <a:lnTo>
                  <a:pt x="44131" y="136481"/>
                </a:lnTo>
                <a:lnTo>
                  <a:pt x="45930" y="137957"/>
                </a:lnTo>
                <a:lnTo>
                  <a:pt x="48400" y="140212"/>
                </a:lnTo>
                <a:lnTo>
                  <a:pt x="51317" y="142985"/>
                </a:lnTo>
                <a:lnTo>
                  <a:pt x="53261" y="143563"/>
                </a:lnTo>
                <a:lnTo>
                  <a:pt x="54557" y="142679"/>
                </a:lnTo>
                <a:lnTo>
                  <a:pt x="56638" y="138202"/>
                </a:lnTo>
                <a:lnTo>
                  <a:pt x="58078" y="137835"/>
                </a:lnTo>
                <a:lnTo>
                  <a:pt x="60309" y="137590"/>
                </a:lnTo>
                <a:lnTo>
                  <a:pt x="63066" y="137427"/>
                </a:lnTo>
                <a:lnTo>
                  <a:pt x="64904" y="136048"/>
                </a:lnTo>
                <a:lnTo>
                  <a:pt x="66129" y="133859"/>
                </a:lnTo>
                <a:lnTo>
                  <a:pt x="66945" y="131130"/>
                </a:lnTo>
                <a:lnTo>
                  <a:pt x="68760" y="128040"/>
                </a:lnTo>
                <a:lnTo>
                  <a:pt x="71240" y="124710"/>
                </a:lnTo>
                <a:lnTo>
                  <a:pt x="78277" y="116309"/>
                </a:lnTo>
                <a:lnTo>
                  <a:pt x="80124" y="114349"/>
                </a:lnTo>
                <a:lnTo>
                  <a:pt x="85564" y="108785"/>
                </a:lnTo>
                <a:lnTo>
                  <a:pt x="87522" y="105524"/>
                </a:lnTo>
                <a:lnTo>
                  <a:pt x="88828" y="102079"/>
                </a:lnTo>
                <a:lnTo>
                  <a:pt x="89699" y="98513"/>
                </a:lnTo>
                <a:lnTo>
                  <a:pt x="90278" y="93596"/>
                </a:lnTo>
                <a:lnTo>
                  <a:pt x="90666" y="87777"/>
                </a:lnTo>
                <a:lnTo>
                  <a:pt x="90924" y="81358"/>
                </a:lnTo>
                <a:lnTo>
                  <a:pt x="92365" y="74539"/>
                </a:lnTo>
                <a:lnTo>
                  <a:pt x="94597" y="67453"/>
                </a:lnTo>
                <a:lnTo>
                  <a:pt x="97355" y="60189"/>
                </a:lnTo>
                <a:lnTo>
                  <a:pt x="97923" y="54076"/>
                </a:lnTo>
                <a:lnTo>
                  <a:pt x="97032" y="48731"/>
                </a:lnTo>
                <a:lnTo>
                  <a:pt x="95168" y="43898"/>
                </a:lnTo>
                <a:lnTo>
                  <a:pt x="93925" y="39405"/>
                </a:lnTo>
                <a:lnTo>
                  <a:pt x="93096" y="35140"/>
                </a:lnTo>
                <a:lnTo>
                  <a:pt x="92544" y="31027"/>
                </a:lnTo>
                <a:lnTo>
                  <a:pt x="90906" y="27015"/>
                </a:lnTo>
                <a:lnTo>
                  <a:pt x="88544" y="23070"/>
                </a:lnTo>
                <a:lnTo>
                  <a:pt x="85699" y="19170"/>
                </a:lnTo>
                <a:lnTo>
                  <a:pt x="81262" y="15300"/>
                </a:lnTo>
                <a:lnTo>
                  <a:pt x="75765" y="11450"/>
                </a:lnTo>
                <a:lnTo>
                  <a:pt x="60827" y="2214"/>
                </a:lnTo>
                <a:lnTo>
                  <a:pt x="58331" y="1456"/>
                </a:lnTo>
                <a:lnTo>
                  <a:pt x="55397" y="951"/>
                </a:lnTo>
                <a:lnTo>
                  <a:pt x="52171" y="614"/>
                </a:lnTo>
                <a:lnTo>
                  <a:pt x="48751" y="390"/>
                </a:lnTo>
                <a:lnTo>
                  <a:pt x="45200" y="240"/>
                </a:lnTo>
                <a:lnTo>
                  <a:pt x="37869" y="73"/>
                </a:lnTo>
                <a:lnTo>
                  <a:pt x="30377" y="0"/>
                </a:lnTo>
                <a:lnTo>
                  <a:pt x="26601" y="1250"/>
                </a:lnTo>
                <a:lnTo>
                  <a:pt x="22814" y="3353"/>
                </a:lnTo>
                <a:lnTo>
                  <a:pt x="19019" y="6026"/>
                </a:lnTo>
                <a:lnTo>
                  <a:pt x="15220" y="7807"/>
                </a:lnTo>
                <a:lnTo>
                  <a:pt x="11416" y="8995"/>
                </a:lnTo>
                <a:lnTo>
                  <a:pt x="0" y="113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equiangular triangle is also equilateral.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Corollary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3352800" y="3200400"/>
            <a:ext cx="2514600" cy="2286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2"/>
          <p:cNvSpPr/>
          <p:nvPr/>
        </p:nvSpPr>
        <p:spPr>
          <a:xfrm>
            <a:off x="6206489" y="1908810"/>
            <a:ext cx="1711554" cy="102870"/>
          </a:xfrm>
          <a:custGeom>
            <a:avLst/>
            <a:gdLst/>
            <a:ahLst/>
            <a:cxnLst/>
            <a:rect l="0" t="0" r="0" b="0"/>
            <a:pathLst>
              <a:path w="1711554" h="102870">
                <a:moveTo>
                  <a:pt x="0" y="0"/>
                </a:moveTo>
                <a:lnTo>
                  <a:pt x="21977" y="0"/>
                </a:lnTo>
                <a:lnTo>
                  <a:pt x="27352" y="1269"/>
                </a:lnTo>
                <a:lnTo>
                  <a:pt x="32205" y="3386"/>
                </a:lnTo>
                <a:lnTo>
                  <a:pt x="36710" y="6067"/>
                </a:lnTo>
                <a:lnTo>
                  <a:pt x="48489" y="9046"/>
                </a:lnTo>
                <a:lnTo>
                  <a:pt x="96417" y="11336"/>
                </a:lnTo>
                <a:lnTo>
                  <a:pt x="614079" y="11429"/>
                </a:lnTo>
                <a:lnTo>
                  <a:pt x="626556" y="12700"/>
                </a:lnTo>
                <a:lnTo>
                  <a:pt x="638684" y="14816"/>
                </a:lnTo>
                <a:lnTo>
                  <a:pt x="650580" y="17497"/>
                </a:lnTo>
                <a:lnTo>
                  <a:pt x="673956" y="20476"/>
                </a:lnTo>
                <a:lnTo>
                  <a:pt x="720009" y="22389"/>
                </a:lnTo>
                <a:lnTo>
                  <a:pt x="732736" y="23816"/>
                </a:lnTo>
                <a:lnTo>
                  <a:pt x="746301" y="26037"/>
                </a:lnTo>
                <a:lnTo>
                  <a:pt x="760424" y="28788"/>
                </a:lnTo>
                <a:lnTo>
                  <a:pt x="786277" y="31844"/>
                </a:lnTo>
                <a:lnTo>
                  <a:pt x="819357" y="33203"/>
                </a:lnTo>
                <a:lnTo>
                  <a:pt x="876392" y="33807"/>
                </a:lnTo>
                <a:lnTo>
                  <a:pt x="910651" y="35238"/>
                </a:lnTo>
                <a:lnTo>
                  <a:pt x="1020534" y="42049"/>
                </a:lnTo>
                <a:lnTo>
                  <a:pt x="1082645" y="44088"/>
                </a:lnTo>
                <a:lnTo>
                  <a:pt x="1159724" y="45397"/>
                </a:lnTo>
                <a:lnTo>
                  <a:pt x="1231877" y="45677"/>
                </a:lnTo>
                <a:lnTo>
                  <a:pt x="1245431" y="46961"/>
                </a:lnTo>
                <a:lnTo>
                  <a:pt x="1259548" y="49087"/>
                </a:lnTo>
                <a:lnTo>
                  <a:pt x="1274038" y="51775"/>
                </a:lnTo>
                <a:lnTo>
                  <a:pt x="1300300" y="54761"/>
                </a:lnTo>
                <a:lnTo>
                  <a:pt x="1368702" y="58105"/>
                </a:lnTo>
                <a:lnTo>
                  <a:pt x="1448070" y="64911"/>
                </a:lnTo>
                <a:lnTo>
                  <a:pt x="1480094" y="66949"/>
                </a:lnTo>
                <a:lnTo>
                  <a:pt x="1497269" y="68763"/>
                </a:lnTo>
                <a:lnTo>
                  <a:pt x="1536674" y="74164"/>
                </a:lnTo>
                <a:lnTo>
                  <a:pt x="1555309" y="77383"/>
                </a:lnTo>
                <a:lnTo>
                  <a:pt x="1572812" y="80798"/>
                </a:lnTo>
                <a:lnTo>
                  <a:pt x="1589563" y="84345"/>
                </a:lnTo>
                <a:lnTo>
                  <a:pt x="1603269" y="86710"/>
                </a:lnTo>
                <a:lnTo>
                  <a:pt x="1625270" y="89337"/>
                </a:lnTo>
                <a:lnTo>
                  <a:pt x="1667947" y="92294"/>
                </a:lnTo>
                <a:lnTo>
                  <a:pt x="1677115" y="94549"/>
                </a:lnTo>
                <a:lnTo>
                  <a:pt x="1685767" y="97323"/>
                </a:lnTo>
                <a:lnTo>
                  <a:pt x="1702153" y="100404"/>
                </a:lnTo>
                <a:lnTo>
                  <a:pt x="1710078" y="101226"/>
                </a:lnTo>
                <a:lnTo>
                  <a:pt x="1711553" y="101774"/>
                </a:lnTo>
                <a:lnTo>
                  <a:pt x="1691640" y="1028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3"/>
          <p:cNvSpPr/>
          <p:nvPr/>
        </p:nvSpPr>
        <p:spPr>
          <a:xfrm>
            <a:off x="6367067" y="2229320"/>
            <a:ext cx="248738" cy="319511"/>
          </a:xfrm>
          <a:custGeom>
            <a:avLst/>
            <a:gdLst/>
            <a:ahLst/>
            <a:cxnLst/>
            <a:rect l="0" t="0" r="0" b="0"/>
            <a:pathLst>
              <a:path w="248738" h="319511">
                <a:moveTo>
                  <a:pt x="170892" y="10959"/>
                </a:moveTo>
                <a:lnTo>
                  <a:pt x="158757" y="4892"/>
                </a:lnTo>
                <a:lnTo>
                  <a:pt x="153912" y="3104"/>
                </a:lnTo>
                <a:lnTo>
                  <a:pt x="149412" y="1913"/>
                </a:lnTo>
                <a:lnTo>
                  <a:pt x="145142" y="1118"/>
                </a:lnTo>
                <a:lnTo>
                  <a:pt x="141025" y="589"/>
                </a:lnTo>
                <a:lnTo>
                  <a:pt x="137011" y="236"/>
                </a:lnTo>
                <a:lnTo>
                  <a:pt x="133065" y="0"/>
                </a:lnTo>
                <a:lnTo>
                  <a:pt x="127894" y="2383"/>
                </a:lnTo>
                <a:lnTo>
                  <a:pt x="121907" y="6512"/>
                </a:lnTo>
                <a:lnTo>
                  <a:pt x="115376" y="11805"/>
                </a:lnTo>
                <a:lnTo>
                  <a:pt x="109751" y="16603"/>
                </a:lnTo>
                <a:lnTo>
                  <a:pt x="104732" y="21072"/>
                </a:lnTo>
                <a:lnTo>
                  <a:pt x="100115" y="25321"/>
                </a:lnTo>
                <a:lnTo>
                  <a:pt x="81483" y="43437"/>
                </a:lnTo>
                <a:lnTo>
                  <a:pt x="13785" y="110918"/>
                </a:lnTo>
                <a:lnTo>
                  <a:pt x="14084" y="113158"/>
                </a:lnTo>
                <a:lnTo>
                  <a:pt x="17803" y="119035"/>
                </a:lnTo>
                <a:lnTo>
                  <a:pt x="20573" y="121109"/>
                </a:lnTo>
                <a:lnTo>
                  <a:pt x="23689" y="122493"/>
                </a:lnTo>
                <a:lnTo>
                  <a:pt x="30539" y="124030"/>
                </a:lnTo>
                <a:lnTo>
                  <a:pt x="37816" y="124713"/>
                </a:lnTo>
                <a:lnTo>
                  <a:pt x="58831" y="125016"/>
                </a:lnTo>
                <a:lnTo>
                  <a:pt x="73325" y="125098"/>
                </a:lnTo>
                <a:lnTo>
                  <a:pt x="88068" y="126422"/>
                </a:lnTo>
                <a:lnTo>
                  <a:pt x="102976" y="128574"/>
                </a:lnTo>
                <a:lnTo>
                  <a:pt x="117994" y="131279"/>
                </a:lnTo>
                <a:lnTo>
                  <a:pt x="130548" y="134353"/>
                </a:lnTo>
                <a:lnTo>
                  <a:pt x="141456" y="137671"/>
                </a:lnTo>
                <a:lnTo>
                  <a:pt x="151268" y="141154"/>
                </a:lnTo>
                <a:lnTo>
                  <a:pt x="160349" y="143476"/>
                </a:lnTo>
                <a:lnTo>
                  <a:pt x="168944" y="145024"/>
                </a:lnTo>
                <a:lnTo>
                  <a:pt x="177214" y="146056"/>
                </a:lnTo>
                <a:lnTo>
                  <a:pt x="183997" y="148014"/>
                </a:lnTo>
                <a:lnTo>
                  <a:pt x="189789" y="150589"/>
                </a:lnTo>
                <a:lnTo>
                  <a:pt x="194920" y="153576"/>
                </a:lnTo>
                <a:lnTo>
                  <a:pt x="200881" y="156837"/>
                </a:lnTo>
                <a:lnTo>
                  <a:pt x="214277" y="163847"/>
                </a:lnTo>
                <a:lnTo>
                  <a:pt x="218866" y="167495"/>
                </a:lnTo>
                <a:lnTo>
                  <a:pt x="221925" y="171196"/>
                </a:lnTo>
                <a:lnTo>
                  <a:pt x="226594" y="178696"/>
                </a:lnTo>
                <a:lnTo>
                  <a:pt x="232902" y="186262"/>
                </a:lnTo>
                <a:lnTo>
                  <a:pt x="239939" y="193859"/>
                </a:lnTo>
                <a:lnTo>
                  <a:pt x="243593" y="197662"/>
                </a:lnTo>
                <a:lnTo>
                  <a:pt x="246030" y="202738"/>
                </a:lnTo>
                <a:lnTo>
                  <a:pt x="247654" y="208662"/>
                </a:lnTo>
                <a:lnTo>
                  <a:pt x="248737" y="215151"/>
                </a:lnTo>
                <a:lnTo>
                  <a:pt x="248188" y="220747"/>
                </a:lnTo>
                <a:lnTo>
                  <a:pt x="246554" y="225748"/>
                </a:lnTo>
                <a:lnTo>
                  <a:pt x="242620" y="234691"/>
                </a:lnTo>
                <a:lnTo>
                  <a:pt x="240871" y="242899"/>
                </a:lnTo>
                <a:lnTo>
                  <a:pt x="237865" y="246866"/>
                </a:lnTo>
                <a:lnTo>
                  <a:pt x="233321" y="250780"/>
                </a:lnTo>
                <a:lnTo>
                  <a:pt x="227752" y="254660"/>
                </a:lnTo>
                <a:lnTo>
                  <a:pt x="222768" y="259786"/>
                </a:lnTo>
                <a:lnTo>
                  <a:pt x="218176" y="265744"/>
                </a:lnTo>
                <a:lnTo>
                  <a:pt x="213845" y="272256"/>
                </a:lnTo>
                <a:lnTo>
                  <a:pt x="208417" y="277867"/>
                </a:lnTo>
                <a:lnTo>
                  <a:pt x="202259" y="282878"/>
                </a:lnTo>
                <a:lnTo>
                  <a:pt x="195614" y="287488"/>
                </a:lnTo>
                <a:lnTo>
                  <a:pt x="188643" y="291832"/>
                </a:lnTo>
                <a:lnTo>
                  <a:pt x="181457" y="295998"/>
                </a:lnTo>
                <a:lnTo>
                  <a:pt x="166697" y="304013"/>
                </a:lnTo>
                <a:lnTo>
                  <a:pt x="151671" y="311809"/>
                </a:lnTo>
                <a:lnTo>
                  <a:pt x="144108" y="314396"/>
                </a:lnTo>
                <a:lnTo>
                  <a:pt x="136526" y="316120"/>
                </a:lnTo>
                <a:lnTo>
                  <a:pt x="128932" y="317270"/>
                </a:lnTo>
                <a:lnTo>
                  <a:pt x="121328" y="318037"/>
                </a:lnTo>
                <a:lnTo>
                  <a:pt x="113720" y="318548"/>
                </a:lnTo>
                <a:lnTo>
                  <a:pt x="99763" y="319115"/>
                </a:lnTo>
                <a:lnTo>
                  <a:pt x="89326" y="319368"/>
                </a:lnTo>
                <a:lnTo>
                  <a:pt x="70242" y="319510"/>
                </a:lnTo>
                <a:lnTo>
                  <a:pt x="61883" y="318260"/>
                </a:lnTo>
                <a:lnTo>
                  <a:pt x="52500" y="316156"/>
                </a:lnTo>
                <a:lnTo>
                  <a:pt x="42433" y="313484"/>
                </a:lnTo>
                <a:lnTo>
                  <a:pt x="34453" y="310432"/>
                </a:lnTo>
                <a:lnTo>
                  <a:pt x="27863" y="307128"/>
                </a:lnTo>
                <a:lnTo>
                  <a:pt x="14229" y="298767"/>
                </a:lnTo>
                <a:lnTo>
                  <a:pt x="8978" y="294237"/>
                </a:lnTo>
                <a:lnTo>
                  <a:pt x="1326" y="287049"/>
                </a:lnTo>
                <a:lnTo>
                  <a:pt x="698" y="285189"/>
                </a:lnTo>
                <a:lnTo>
                  <a:pt x="0" y="279736"/>
                </a:lnTo>
                <a:lnTo>
                  <a:pt x="1084" y="277774"/>
                </a:lnTo>
                <a:lnTo>
                  <a:pt x="3077" y="276466"/>
                </a:lnTo>
                <a:lnTo>
                  <a:pt x="10872" y="2624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4"/>
          <p:cNvSpPr/>
          <p:nvPr/>
        </p:nvSpPr>
        <p:spPr>
          <a:xfrm>
            <a:off x="6663690" y="2297429"/>
            <a:ext cx="80011" cy="228601"/>
          </a:xfrm>
          <a:custGeom>
            <a:avLst/>
            <a:gdLst/>
            <a:ahLst/>
            <a:cxnLst/>
            <a:rect l="0" t="0" r="0" b="0"/>
            <a:pathLst>
              <a:path w="80011" h="228601">
                <a:moveTo>
                  <a:pt x="0" y="0"/>
                </a:moveTo>
                <a:lnTo>
                  <a:pt x="0" y="12136"/>
                </a:lnTo>
                <a:lnTo>
                  <a:pt x="1270" y="18251"/>
                </a:lnTo>
                <a:lnTo>
                  <a:pt x="3386" y="24867"/>
                </a:lnTo>
                <a:lnTo>
                  <a:pt x="6068" y="31818"/>
                </a:lnTo>
                <a:lnTo>
                  <a:pt x="9125" y="41532"/>
                </a:lnTo>
                <a:lnTo>
                  <a:pt x="15908" y="65873"/>
                </a:lnTo>
                <a:lnTo>
                  <a:pt x="19495" y="76935"/>
                </a:lnTo>
                <a:lnTo>
                  <a:pt x="23156" y="86850"/>
                </a:lnTo>
                <a:lnTo>
                  <a:pt x="26867" y="96000"/>
                </a:lnTo>
                <a:lnTo>
                  <a:pt x="30612" y="107180"/>
                </a:lnTo>
                <a:lnTo>
                  <a:pt x="34377" y="119714"/>
                </a:lnTo>
                <a:lnTo>
                  <a:pt x="38159" y="133149"/>
                </a:lnTo>
                <a:lnTo>
                  <a:pt x="45746" y="158238"/>
                </a:lnTo>
                <a:lnTo>
                  <a:pt x="49547" y="170262"/>
                </a:lnTo>
                <a:lnTo>
                  <a:pt x="53351" y="179548"/>
                </a:lnTo>
                <a:lnTo>
                  <a:pt x="57157" y="187009"/>
                </a:lnTo>
                <a:lnTo>
                  <a:pt x="60965" y="193253"/>
                </a:lnTo>
                <a:lnTo>
                  <a:pt x="63503" y="198685"/>
                </a:lnTo>
                <a:lnTo>
                  <a:pt x="65195" y="203577"/>
                </a:lnTo>
                <a:lnTo>
                  <a:pt x="66324" y="208108"/>
                </a:lnTo>
                <a:lnTo>
                  <a:pt x="68346" y="212399"/>
                </a:lnTo>
                <a:lnTo>
                  <a:pt x="70964" y="216529"/>
                </a:lnTo>
                <a:lnTo>
                  <a:pt x="80010" y="228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5"/>
          <p:cNvSpPr/>
          <p:nvPr/>
        </p:nvSpPr>
        <p:spPr>
          <a:xfrm>
            <a:off x="6663690" y="214883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6"/>
          <p:cNvSpPr/>
          <p:nvPr/>
        </p:nvSpPr>
        <p:spPr>
          <a:xfrm>
            <a:off x="6858519" y="2081756"/>
            <a:ext cx="399532" cy="432827"/>
          </a:xfrm>
          <a:custGeom>
            <a:avLst/>
            <a:gdLst/>
            <a:ahLst/>
            <a:cxnLst/>
            <a:rect l="0" t="0" r="0" b="0"/>
            <a:pathLst>
              <a:path w="399532" h="432827">
                <a:moveTo>
                  <a:pt x="45200" y="227103"/>
                </a:moveTo>
                <a:lnTo>
                  <a:pt x="33065" y="233171"/>
                </a:lnTo>
                <a:lnTo>
                  <a:pt x="29490" y="236229"/>
                </a:lnTo>
                <a:lnTo>
                  <a:pt x="27107" y="239537"/>
                </a:lnTo>
                <a:lnTo>
                  <a:pt x="23189" y="247870"/>
                </a:lnTo>
                <a:lnTo>
                  <a:pt x="17214" y="260040"/>
                </a:lnTo>
                <a:lnTo>
                  <a:pt x="13712" y="270528"/>
                </a:lnTo>
                <a:lnTo>
                  <a:pt x="10886" y="280693"/>
                </a:lnTo>
                <a:lnTo>
                  <a:pt x="5396" y="293678"/>
                </a:lnTo>
                <a:lnTo>
                  <a:pt x="3424" y="301966"/>
                </a:lnTo>
                <a:lnTo>
                  <a:pt x="2110" y="311302"/>
                </a:lnTo>
                <a:lnTo>
                  <a:pt x="1234" y="321336"/>
                </a:lnTo>
                <a:lnTo>
                  <a:pt x="649" y="333105"/>
                </a:lnTo>
                <a:lnTo>
                  <a:pt x="0" y="359729"/>
                </a:lnTo>
                <a:lnTo>
                  <a:pt x="1097" y="371400"/>
                </a:lnTo>
                <a:lnTo>
                  <a:pt x="3097" y="381721"/>
                </a:lnTo>
                <a:lnTo>
                  <a:pt x="5703" y="391142"/>
                </a:lnTo>
                <a:lnTo>
                  <a:pt x="8709" y="398692"/>
                </a:lnTo>
                <a:lnTo>
                  <a:pt x="15435" y="410469"/>
                </a:lnTo>
                <a:lnTo>
                  <a:pt x="19272" y="419936"/>
                </a:lnTo>
                <a:lnTo>
                  <a:pt x="20294" y="424238"/>
                </a:lnTo>
                <a:lnTo>
                  <a:pt x="22247" y="427107"/>
                </a:lnTo>
                <a:lnTo>
                  <a:pt x="24818" y="429019"/>
                </a:lnTo>
                <a:lnTo>
                  <a:pt x="27802" y="430294"/>
                </a:lnTo>
                <a:lnTo>
                  <a:pt x="37891" y="431710"/>
                </a:lnTo>
                <a:lnTo>
                  <a:pt x="52929" y="432620"/>
                </a:lnTo>
                <a:lnTo>
                  <a:pt x="61601" y="432777"/>
                </a:lnTo>
                <a:lnTo>
                  <a:pt x="65025" y="430259"/>
                </a:lnTo>
                <a:lnTo>
                  <a:pt x="72214" y="420688"/>
                </a:lnTo>
                <a:lnTo>
                  <a:pt x="76257" y="407968"/>
                </a:lnTo>
                <a:lnTo>
                  <a:pt x="77335" y="401020"/>
                </a:lnTo>
                <a:lnTo>
                  <a:pt x="79323" y="393848"/>
                </a:lnTo>
                <a:lnTo>
                  <a:pt x="81919" y="386526"/>
                </a:lnTo>
                <a:lnTo>
                  <a:pt x="84919" y="379105"/>
                </a:lnTo>
                <a:lnTo>
                  <a:pt x="86919" y="367808"/>
                </a:lnTo>
                <a:lnTo>
                  <a:pt x="88253" y="353926"/>
                </a:lnTo>
                <a:lnTo>
                  <a:pt x="89142" y="338322"/>
                </a:lnTo>
                <a:lnTo>
                  <a:pt x="90130" y="310824"/>
                </a:lnTo>
                <a:lnTo>
                  <a:pt x="90687" y="273923"/>
                </a:lnTo>
                <a:lnTo>
                  <a:pt x="90907" y="170901"/>
                </a:lnTo>
                <a:lnTo>
                  <a:pt x="89642" y="151535"/>
                </a:lnTo>
                <a:lnTo>
                  <a:pt x="87528" y="131005"/>
                </a:lnTo>
                <a:lnTo>
                  <a:pt x="84849" y="109698"/>
                </a:lnTo>
                <a:lnTo>
                  <a:pt x="81793" y="89143"/>
                </a:lnTo>
                <a:lnTo>
                  <a:pt x="72693" y="34955"/>
                </a:lnTo>
                <a:lnTo>
                  <a:pt x="71150" y="24075"/>
                </a:lnTo>
                <a:lnTo>
                  <a:pt x="68241" y="0"/>
                </a:lnTo>
                <a:lnTo>
                  <a:pt x="68114" y="5015"/>
                </a:lnTo>
                <a:lnTo>
                  <a:pt x="71471" y="17907"/>
                </a:lnTo>
                <a:lnTo>
                  <a:pt x="74144" y="26679"/>
                </a:lnTo>
                <a:lnTo>
                  <a:pt x="75926" y="35067"/>
                </a:lnTo>
                <a:lnTo>
                  <a:pt x="77115" y="43199"/>
                </a:lnTo>
                <a:lnTo>
                  <a:pt x="77906" y="51161"/>
                </a:lnTo>
                <a:lnTo>
                  <a:pt x="78435" y="59008"/>
                </a:lnTo>
                <a:lnTo>
                  <a:pt x="78787" y="66780"/>
                </a:lnTo>
                <a:lnTo>
                  <a:pt x="79021" y="74501"/>
                </a:lnTo>
                <a:lnTo>
                  <a:pt x="80448" y="82189"/>
                </a:lnTo>
                <a:lnTo>
                  <a:pt x="82669" y="89854"/>
                </a:lnTo>
                <a:lnTo>
                  <a:pt x="85419" y="97504"/>
                </a:lnTo>
                <a:lnTo>
                  <a:pt x="87253" y="106413"/>
                </a:lnTo>
                <a:lnTo>
                  <a:pt x="88475" y="116164"/>
                </a:lnTo>
                <a:lnTo>
                  <a:pt x="89290" y="126473"/>
                </a:lnTo>
                <a:lnTo>
                  <a:pt x="91104" y="139697"/>
                </a:lnTo>
                <a:lnTo>
                  <a:pt x="96505" y="171323"/>
                </a:lnTo>
                <a:lnTo>
                  <a:pt x="106686" y="224828"/>
                </a:lnTo>
                <a:lnTo>
                  <a:pt x="110321" y="239556"/>
                </a:lnTo>
                <a:lnTo>
                  <a:pt x="114014" y="251916"/>
                </a:lnTo>
                <a:lnTo>
                  <a:pt x="117746" y="262695"/>
                </a:lnTo>
                <a:lnTo>
                  <a:pt x="121505" y="274961"/>
                </a:lnTo>
                <a:lnTo>
                  <a:pt x="129067" y="302137"/>
                </a:lnTo>
                <a:lnTo>
                  <a:pt x="134131" y="313956"/>
                </a:lnTo>
                <a:lnTo>
                  <a:pt x="140048" y="324375"/>
                </a:lnTo>
                <a:lnTo>
                  <a:pt x="146532" y="333861"/>
                </a:lnTo>
                <a:lnTo>
                  <a:pt x="153395" y="342725"/>
                </a:lnTo>
                <a:lnTo>
                  <a:pt x="160510" y="351175"/>
                </a:lnTo>
                <a:lnTo>
                  <a:pt x="173919" y="366066"/>
                </a:lnTo>
                <a:lnTo>
                  <a:pt x="184112" y="376918"/>
                </a:lnTo>
                <a:lnTo>
                  <a:pt x="201004" y="394233"/>
                </a:lnTo>
                <a:lnTo>
                  <a:pt x="208850" y="402136"/>
                </a:lnTo>
                <a:lnTo>
                  <a:pt x="212720" y="404752"/>
                </a:lnTo>
                <a:lnTo>
                  <a:pt x="220407" y="407658"/>
                </a:lnTo>
                <a:lnTo>
                  <a:pt x="231875" y="409295"/>
                </a:lnTo>
                <a:lnTo>
                  <a:pt x="235690" y="408254"/>
                </a:lnTo>
                <a:lnTo>
                  <a:pt x="243316" y="403712"/>
                </a:lnTo>
                <a:lnTo>
                  <a:pt x="254325" y="400846"/>
                </a:lnTo>
                <a:lnTo>
                  <a:pt x="260816" y="400082"/>
                </a:lnTo>
                <a:lnTo>
                  <a:pt x="266415" y="397033"/>
                </a:lnTo>
                <a:lnTo>
                  <a:pt x="276021" y="386871"/>
                </a:lnTo>
                <a:lnTo>
                  <a:pt x="284524" y="377274"/>
                </a:lnTo>
                <a:lnTo>
                  <a:pt x="288569" y="372937"/>
                </a:lnTo>
                <a:lnTo>
                  <a:pt x="292537" y="366236"/>
                </a:lnTo>
                <a:lnTo>
                  <a:pt x="296452" y="357959"/>
                </a:lnTo>
                <a:lnTo>
                  <a:pt x="317927" y="305163"/>
                </a:lnTo>
                <a:lnTo>
                  <a:pt x="328550" y="277036"/>
                </a:lnTo>
                <a:lnTo>
                  <a:pt x="333159" y="264202"/>
                </a:lnTo>
                <a:lnTo>
                  <a:pt x="336233" y="253106"/>
                </a:lnTo>
                <a:lnTo>
                  <a:pt x="338282" y="243168"/>
                </a:lnTo>
                <a:lnTo>
                  <a:pt x="339649" y="234003"/>
                </a:lnTo>
                <a:lnTo>
                  <a:pt x="339289" y="225353"/>
                </a:lnTo>
                <a:lnTo>
                  <a:pt x="337779" y="217047"/>
                </a:lnTo>
                <a:lnTo>
                  <a:pt x="335503" y="208969"/>
                </a:lnTo>
                <a:lnTo>
                  <a:pt x="329587" y="196607"/>
                </a:lnTo>
                <a:lnTo>
                  <a:pt x="326232" y="191533"/>
                </a:lnTo>
                <a:lnTo>
                  <a:pt x="322724" y="189419"/>
                </a:lnTo>
                <a:lnTo>
                  <a:pt x="319117" y="189281"/>
                </a:lnTo>
                <a:lnTo>
                  <a:pt x="311721" y="191243"/>
                </a:lnTo>
                <a:lnTo>
                  <a:pt x="304201" y="192116"/>
                </a:lnTo>
                <a:lnTo>
                  <a:pt x="300417" y="193618"/>
                </a:lnTo>
                <a:lnTo>
                  <a:pt x="288607" y="201768"/>
                </a:lnTo>
                <a:lnTo>
                  <a:pt x="287482" y="202593"/>
                </a:lnTo>
                <a:lnTo>
                  <a:pt x="276550" y="220898"/>
                </a:lnTo>
                <a:lnTo>
                  <a:pt x="269519" y="229849"/>
                </a:lnTo>
                <a:lnTo>
                  <a:pt x="265867" y="237824"/>
                </a:lnTo>
                <a:lnTo>
                  <a:pt x="262161" y="248220"/>
                </a:lnTo>
                <a:lnTo>
                  <a:pt x="258421" y="260231"/>
                </a:lnTo>
                <a:lnTo>
                  <a:pt x="255927" y="273319"/>
                </a:lnTo>
                <a:lnTo>
                  <a:pt x="254266" y="287124"/>
                </a:lnTo>
                <a:lnTo>
                  <a:pt x="253156" y="301407"/>
                </a:lnTo>
                <a:lnTo>
                  <a:pt x="252418" y="313469"/>
                </a:lnTo>
                <a:lnTo>
                  <a:pt x="251598" y="333645"/>
                </a:lnTo>
                <a:lnTo>
                  <a:pt x="252648" y="343851"/>
                </a:lnTo>
                <a:lnTo>
                  <a:pt x="254619" y="354465"/>
                </a:lnTo>
                <a:lnTo>
                  <a:pt x="257203" y="365351"/>
                </a:lnTo>
                <a:lnTo>
                  <a:pt x="258926" y="373879"/>
                </a:lnTo>
                <a:lnTo>
                  <a:pt x="260839" y="386740"/>
                </a:lnTo>
                <a:lnTo>
                  <a:pt x="262619" y="391948"/>
                </a:lnTo>
                <a:lnTo>
                  <a:pt x="267984" y="401121"/>
                </a:lnTo>
                <a:lnTo>
                  <a:pt x="278146" y="413425"/>
                </a:lnTo>
                <a:lnTo>
                  <a:pt x="289198" y="425114"/>
                </a:lnTo>
                <a:lnTo>
                  <a:pt x="292956" y="427691"/>
                </a:lnTo>
                <a:lnTo>
                  <a:pt x="300518" y="430553"/>
                </a:lnTo>
                <a:lnTo>
                  <a:pt x="311915" y="432165"/>
                </a:lnTo>
                <a:lnTo>
                  <a:pt x="322913" y="432542"/>
                </a:lnTo>
                <a:lnTo>
                  <a:pt x="366991" y="432826"/>
                </a:lnTo>
                <a:lnTo>
                  <a:pt x="371488" y="431562"/>
                </a:lnTo>
                <a:lnTo>
                  <a:pt x="383884" y="424985"/>
                </a:lnTo>
                <a:lnTo>
                  <a:pt x="387829" y="423794"/>
                </a:lnTo>
                <a:lnTo>
                  <a:pt x="399531" y="4214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7"/>
          <p:cNvSpPr/>
          <p:nvPr/>
        </p:nvSpPr>
        <p:spPr>
          <a:xfrm>
            <a:off x="7326630" y="2251709"/>
            <a:ext cx="198620" cy="274304"/>
          </a:xfrm>
          <a:custGeom>
            <a:avLst/>
            <a:gdLst/>
            <a:ahLst/>
            <a:cxnLst/>
            <a:rect l="0" t="0" r="0" b="0"/>
            <a:pathLst>
              <a:path w="198620" h="274304">
                <a:moveTo>
                  <a:pt x="80010" y="0"/>
                </a:moveTo>
                <a:lnTo>
                  <a:pt x="73942" y="0"/>
                </a:lnTo>
                <a:lnTo>
                  <a:pt x="70885" y="1270"/>
                </a:lnTo>
                <a:lnTo>
                  <a:pt x="67576" y="3387"/>
                </a:lnTo>
                <a:lnTo>
                  <a:pt x="64101" y="6068"/>
                </a:lnTo>
                <a:lnTo>
                  <a:pt x="60513" y="10396"/>
                </a:lnTo>
                <a:lnTo>
                  <a:pt x="56852" y="15821"/>
                </a:lnTo>
                <a:lnTo>
                  <a:pt x="53142" y="21977"/>
                </a:lnTo>
                <a:lnTo>
                  <a:pt x="49398" y="27352"/>
                </a:lnTo>
                <a:lnTo>
                  <a:pt x="45632" y="32205"/>
                </a:lnTo>
                <a:lnTo>
                  <a:pt x="41851" y="36710"/>
                </a:lnTo>
                <a:lnTo>
                  <a:pt x="38060" y="40983"/>
                </a:lnTo>
                <a:lnTo>
                  <a:pt x="30462" y="49118"/>
                </a:lnTo>
                <a:lnTo>
                  <a:pt x="26658" y="54336"/>
                </a:lnTo>
                <a:lnTo>
                  <a:pt x="22852" y="60354"/>
                </a:lnTo>
                <a:lnTo>
                  <a:pt x="19045" y="66906"/>
                </a:lnTo>
                <a:lnTo>
                  <a:pt x="15236" y="72544"/>
                </a:lnTo>
                <a:lnTo>
                  <a:pt x="11427" y="77573"/>
                </a:lnTo>
                <a:lnTo>
                  <a:pt x="2257" y="88701"/>
                </a:lnTo>
                <a:lnTo>
                  <a:pt x="1505" y="90884"/>
                </a:lnTo>
                <a:lnTo>
                  <a:pt x="669" y="96697"/>
                </a:lnTo>
                <a:lnTo>
                  <a:pt x="1716" y="100024"/>
                </a:lnTo>
                <a:lnTo>
                  <a:pt x="6265" y="107109"/>
                </a:lnTo>
                <a:lnTo>
                  <a:pt x="9899" y="112170"/>
                </a:lnTo>
                <a:lnTo>
                  <a:pt x="12949" y="114150"/>
                </a:lnTo>
                <a:lnTo>
                  <a:pt x="17523" y="116740"/>
                </a:lnTo>
                <a:lnTo>
                  <a:pt x="23112" y="119737"/>
                </a:lnTo>
                <a:lnTo>
                  <a:pt x="30648" y="121735"/>
                </a:lnTo>
                <a:lnTo>
                  <a:pt x="39482" y="123067"/>
                </a:lnTo>
                <a:lnTo>
                  <a:pt x="49181" y="123955"/>
                </a:lnTo>
                <a:lnTo>
                  <a:pt x="59457" y="125817"/>
                </a:lnTo>
                <a:lnTo>
                  <a:pt x="70118" y="128328"/>
                </a:lnTo>
                <a:lnTo>
                  <a:pt x="81035" y="131272"/>
                </a:lnTo>
                <a:lnTo>
                  <a:pt x="90853" y="133235"/>
                </a:lnTo>
                <a:lnTo>
                  <a:pt x="99939" y="134543"/>
                </a:lnTo>
                <a:lnTo>
                  <a:pt x="108536" y="135416"/>
                </a:lnTo>
                <a:lnTo>
                  <a:pt x="116807" y="137267"/>
                </a:lnTo>
                <a:lnTo>
                  <a:pt x="124861" y="139772"/>
                </a:lnTo>
                <a:lnTo>
                  <a:pt x="132771" y="142711"/>
                </a:lnTo>
                <a:lnTo>
                  <a:pt x="162106" y="152916"/>
                </a:lnTo>
                <a:lnTo>
                  <a:pt x="170300" y="157824"/>
                </a:lnTo>
                <a:lnTo>
                  <a:pt x="177033" y="163636"/>
                </a:lnTo>
                <a:lnTo>
                  <a:pt x="182793" y="170051"/>
                </a:lnTo>
                <a:lnTo>
                  <a:pt x="187902" y="176867"/>
                </a:lnTo>
                <a:lnTo>
                  <a:pt x="192577" y="183952"/>
                </a:lnTo>
                <a:lnTo>
                  <a:pt x="196965" y="191215"/>
                </a:lnTo>
                <a:lnTo>
                  <a:pt x="198619" y="197327"/>
                </a:lnTo>
                <a:lnTo>
                  <a:pt x="198454" y="202671"/>
                </a:lnTo>
                <a:lnTo>
                  <a:pt x="197072" y="207504"/>
                </a:lnTo>
                <a:lnTo>
                  <a:pt x="196151" y="211996"/>
                </a:lnTo>
                <a:lnTo>
                  <a:pt x="195127" y="220374"/>
                </a:lnTo>
                <a:lnTo>
                  <a:pt x="192315" y="224386"/>
                </a:lnTo>
                <a:lnTo>
                  <a:pt x="187900" y="228331"/>
                </a:lnTo>
                <a:lnTo>
                  <a:pt x="182416" y="232231"/>
                </a:lnTo>
                <a:lnTo>
                  <a:pt x="177491" y="236101"/>
                </a:lnTo>
                <a:lnTo>
                  <a:pt x="172937" y="239951"/>
                </a:lnTo>
                <a:lnTo>
                  <a:pt x="168631" y="243787"/>
                </a:lnTo>
                <a:lnTo>
                  <a:pt x="163221" y="247615"/>
                </a:lnTo>
                <a:lnTo>
                  <a:pt x="157073" y="251437"/>
                </a:lnTo>
                <a:lnTo>
                  <a:pt x="150436" y="255255"/>
                </a:lnTo>
                <a:lnTo>
                  <a:pt x="144741" y="259070"/>
                </a:lnTo>
                <a:lnTo>
                  <a:pt x="139673" y="262884"/>
                </a:lnTo>
                <a:lnTo>
                  <a:pt x="135026" y="266696"/>
                </a:lnTo>
                <a:lnTo>
                  <a:pt x="129387" y="269237"/>
                </a:lnTo>
                <a:lnTo>
                  <a:pt x="123088" y="270932"/>
                </a:lnTo>
                <a:lnTo>
                  <a:pt x="116349" y="272061"/>
                </a:lnTo>
                <a:lnTo>
                  <a:pt x="109316" y="272814"/>
                </a:lnTo>
                <a:lnTo>
                  <a:pt x="102087" y="273316"/>
                </a:lnTo>
                <a:lnTo>
                  <a:pt x="94728" y="273651"/>
                </a:lnTo>
                <a:lnTo>
                  <a:pt x="79778" y="274023"/>
                </a:lnTo>
                <a:lnTo>
                  <a:pt x="36498" y="274303"/>
                </a:lnTo>
                <a:lnTo>
                  <a:pt x="30682" y="273039"/>
                </a:lnTo>
                <a:lnTo>
                  <a:pt x="25534" y="270926"/>
                </a:lnTo>
                <a:lnTo>
                  <a:pt x="20833" y="268248"/>
                </a:lnTo>
                <a:lnTo>
                  <a:pt x="16428" y="266462"/>
                </a:lnTo>
                <a:lnTo>
                  <a:pt x="12222" y="265271"/>
                </a:lnTo>
                <a:lnTo>
                  <a:pt x="8148" y="264478"/>
                </a:lnTo>
                <a:lnTo>
                  <a:pt x="5432" y="262679"/>
                </a:lnTo>
                <a:lnTo>
                  <a:pt x="3621" y="260209"/>
                </a:lnTo>
                <a:lnTo>
                  <a:pt x="0" y="2514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8"/>
          <p:cNvSpPr/>
          <p:nvPr/>
        </p:nvSpPr>
        <p:spPr>
          <a:xfrm>
            <a:off x="7806690" y="2263349"/>
            <a:ext cx="354330" cy="22181"/>
          </a:xfrm>
          <a:custGeom>
            <a:avLst/>
            <a:gdLst/>
            <a:ahLst/>
            <a:cxnLst/>
            <a:rect l="0" t="0" r="0" b="0"/>
            <a:pathLst>
              <a:path w="354330" h="22181">
                <a:moveTo>
                  <a:pt x="0" y="11220"/>
                </a:moveTo>
                <a:lnTo>
                  <a:pt x="6068" y="17288"/>
                </a:lnTo>
                <a:lnTo>
                  <a:pt x="9125" y="19076"/>
                </a:lnTo>
                <a:lnTo>
                  <a:pt x="12432" y="20267"/>
                </a:lnTo>
                <a:lnTo>
                  <a:pt x="15908" y="21062"/>
                </a:lnTo>
                <a:lnTo>
                  <a:pt x="20765" y="21591"/>
                </a:lnTo>
                <a:lnTo>
                  <a:pt x="26544" y="21944"/>
                </a:lnTo>
                <a:lnTo>
                  <a:pt x="32936" y="22180"/>
                </a:lnTo>
                <a:lnTo>
                  <a:pt x="39737" y="21067"/>
                </a:lnTo>
                <a:lnTo>
                  <a:pt x="46812" y="19054"/>
                </a:lnTo>
                <a:lnTo>
                  <a:pt x="54067" y="16443"/>
                </a:lnTo>
                <a:lnTo>
                  <a:pt x="61445" y="14702"/>
                </a:lnTo>
                <a:lnTo>
                  <a:pt x="68903" y="13542"/>
                </a:lnTo>
                <a:lnTo>
                  <a:pt x="76415" y="12768"/>
                </a:lnTo>
                <a:lnTo>
                  <a:pt x="83964" y="12252"/>
                </a:lnTo>
                <a:lnTo>
                  <a:pt x="91536" y="11908"/>
                </a:lnTo>
                <a:lnTo>
                  <a:pt x="107992" y="11526"/>
                </a:lnTo>
                <a:lnTo>
                  <a:pt x="154626" y="11261"/>
                </a:lnTo>
                <a:lnTo>
                  <a:pt x="167854" y="9977"/>
                </a:lnTo>
                <a:lnTo>
                  <a:pt x="184293" y="7852"/>
                </a:lnTo>
                <a:lnTo>
                  <a:pt x="202872" y="5165"/>
                </a:lnTo>
                <a:lnTo>
                  <a:pt x="220337" y="3373"/>
                </a:lnTo>
                <a:lnTo>
                  <a:pt x="237062" y="2179"/>
                </a:lnTo>
                <a:lnTo>
                  <a:pt x="253290" y="1383"/>
                </a:lnTo>
                <a:lnTo>
                  <a:pt x="288256" y="498"/>
                </a:lnTo>
                <a:lnTo>
                  <a:pt x="326708" y="0"/>
                </a:lnTo>
                <a:lnTo>
                  <a:pt x="354329" y="112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9"/>
          <p:cNvSpPr/>
          <p:nvPr/>
        </p:nvSpPr>
        <p:spPr>
          <a:xfrm>
            <a:off x="7806690" y="2389010"/>
            <a:ext cx="468630" cy="45580"/>
          </a:xfrm>
          <a:custGeom>
            <a:avLst/>
            <a:gdLst/>
            <a:ahLst/>
            <a:cxnLst/>
            <a:rect l="0" t="0" r="0" b="0"/>
            <a:pathLst>
              <a:path w="468630" h="45580">
                <a:moveTo>
                  <a:pt x="0" y="45579"/>
                </a:moveTo>
                <a:lnTo>
                  <a:pt x="12135" y="39512"/>
                </a:lnTo>
                <a:lnTo>
                  <a:pt x="16980" y="37724"/>
                </a:lnTo>
                <a:lnTo>
                  <a:pt x="21480" y="36533"/>
                </a:lnTo>
                <a:lnTo>
                  <a:pt x="25750" y="35738"/>
                </a:lnTo>
                <a:lnTo>
                  <a:pt x="44041" y="31469"/>
                </a:lnTo>
                <a:lnTo>
                  <a:pt x="56030" y="28553"/>
                </a:lnTo>
                <a:lnTo>
                  <a:pt x="71643" y="25338"/>
                </a:lnTo>
                <a:lnTo>
                  <a:pt x="109312" y="18380"/>
                </a:lnTo>
                <a:lnTo>
                  <a:pt x="126214" y="16016"/>
                </a:lnTo>
                <a:lnTo>
                  <a:pt x="141293" y="14441"/>
                </a:lnTo>
                <a:lnTo>
                  <a:pt x="155155" y="13390"/>
                </a:lnTo>
                <a:lnTo>
                  <a:pt x="169476" y="12690"/>
                </a:lnTo>
                <a:lnTo>
                  <a:pt x="198936" y="11912"/>
                </a:lnTo>
                <a:lnTo>
                  <a:pt x="238014" y="11474"/>
                </a:lnTo>
                <a:lnTo>
                  <a:pt x="253925" y="10142"/>
                </a:lnTo>
                <a:lnTo>
                  <a:pt x="272154" y="7985"/>
                </a:lnTo>
                <a:lnTo>
                  <a:pt x="291925" y="5276"/>
                </a:lnTo>
                <a:lnTo>
                  <a:pt x="308917" y="3471"/>
                </a:lnTo>
                <a:lnTo>
                  <a:pt x="324054" y="2267"/>
                </a:lnTo>
                <a:lnTo>
                  <a:pt x="337956" y="1465"/>
                </a:lnTo>
                <a:lnTo>
                  <a:pt x="366949" y="573"/>
                </a:lnTo>
                <a:lnTo>
                  <a:pt x="426954" y="0"/>
                </a:lnTo>
                <a:lnTo>
                  <a:pt x="438306" y="1223"/>
                </a:lnTo>
                <a:lnTo>
                  <a:pt x="447144" y="3309"/>
                </a:lnTo>
                <a:lnTo>
                  <a:pt x="468629" y="11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0"/>
          <p:cNvSpPr/>
          <p:nvPr/>
        </p:nvSpPr>
        <p:spPr>
          <a:xfrm>
            <a:off x="1657350" y="1931669"/>
            <a:ext cx="1792181" cy="74608"/>
          </a:xfrm>
          <a:custGeom>
            <a:avLst/>
            <a:gdLst/>
            <a:ahLst/>
            <a:cxnLst/>
            <a:rect l="0" t="0" r="0" b="0"/>
            <a:pathLst>
              <a:path w="1792181" h="74608">
                <a:moveTo>
                  <a:pt x="0" y="57150"/>
                </a:moveTo>
                <a:lnTo>
                  <a:pt x="6067" y="51083"/>
                </a:lnTo>
                <a:lnTo>
                  <a:pt x="9125" y="49295"/>
                </a:lnTo>
                <a:lnTo>
                  <a:pt x="15909" y="47309"/>
                </a:lnTo>
                <a:lnTo>
                  <a:pt x="32196" y="48050"/>
                </a:lnTo>
                <a:lnTo>
                  <a:pt x="128232" y="54976"/>
                </a:lnTo>
                <a:lnTo>
                  <a:pt x="184009" y="56864"/>
                </a:lnTo>
                <a:lnTo>
                  <a:pt x="235984" y="58395"/>
                </a:lnTo>
                <a:lnTo>
                  <a:pt x="250033" y="60520"/>
                </a:lnTo>
                <a:lnTo>
                  <a:pt x="265748" y="63207"/>
                </a:lnTo>
                <a:lnTo>
                  <a:pt x="280036" y="64998"/>
                </a:lnTo>
                <a:lnTo>
                  <a:pt x="306070" y="66988"/>
                </a:lnTo>
                <a:lnTo>
                  <a:pt x="349783" y="68266"/>
                </a:lnTo>
                <a:lnTo>
                  <a:pt x="401666" y="69757"/>
                </a:lnTo>
                <a:lnTo>
                  <a:pt x="416367" y="71905"/>
                </a:lnTo>
                <a:lnTo>
                  <a:pt x="429978" y="74607"/>
                </a:lnTo>
                <a:lnTo>
                  <a:pt x="458648" y="74222"/>
                </a:lnTo>
                <a:lnTo>
                  <a:pt x="473405" y="72342"/>
                </a:lnTo>
                <a:lnTo>
                  <a:pt x="499962" y="70252"/>
                </a:lnTo>
                <a:lnTo>
                  <a:pt x="537165" y="69323"/>
                </a:lnTo>
                <a:lnTo>
                  <a:pt x="687236" y="68678"/>
                </a:lnTo>
                <a:lnTo>
                  <a:pt x="715967" y="67376"/>
                </a:lnTo>
                <a:lnTo>
                  <a:pt x="814259" y="60745"/>
                </a:lnTo>
                <a:lnTo>
                  <a:pt x="860156" y="58748"/>
                </a:lnTo>
                <a:lnTo>
                  <a:pt x="914555" y="57624"/>
                </a:lnTo>
                <a:lnTo>
                  <a:pt x="987118" y="57291"/>
                </a:lnTo>
                <a:lnTo>
                  <a:pt x="1014949" y="55974"/>
                </a:lnTo>
                <a:lnTo>
                  <a:pt x="1043662" y="53826"/>
                </a:lnTo>
                <a:lnTo>
                  <a:pt x="1072965" y="51124"/>
                </a:lnTo>
                <a:lnTo>
                  <a:pt x="1119070" y="51509"/>
                </a:lnTo>
                <a:lnTo>
                  <a:pt x="1138476" y="53389"/>
                </a:lnTo>
                <a:lnTo>
                  <a:pt x="1170199" y="55479"/>
                </a:lnTo>
                <a:lnTo>
                  <a:pt x="1212865" y="56655"/>
                </a:lnTo>
                <a:lnTo>
                  <a:pt x="1508545" y="57142"/>
                </a:lnTo>
                <a:lnTo>
                  <a:pt x="1531477" y="55875"/>
                </a:lnTo>
                <a:lnTo>
                  <a:pt x="1550574" y="53760"/>
                </a:lnTo>
                <a:lnTo>
                  <a:pt x="1567116" y="51080"/>
                </a:lnTo>
                <a:lnTo>
                  <a:pt x="1580684" y="49293"/>
                </a:lnTo>
                <a:lnTo>
                  <a:pt x="1602533" y="47308"/>
                </a:lnTo>
                <a:lnTo>
                  <a:pt x="1635181" y="46191"/>
                </a:lnTo>
                <a:lnTo>
                  <a:pt x="1645110" y="44764"/>
                </a:lnTo>
                <a:lnTo>
                  <a:pt x="1654270" y="42543"/>
                </a:lnTo>
                <a:lnTo>
                  <a:pt x="1662917" y="39792"/>
                </a:lnTo>
                <a:lnTo>
                  <a:pt x="1671221" y="37958"/>
                </a:lnTo>
                <a:lnTo>
                  <a:pt x="1687221" y="35921"/>
                </a:lnTo>
                <a:lnTo>
                  <a:pt x="1696314" y="34107"/>
                </a:lnTo>
                <a:lnTo>
                  <a:pt x="1706186" y="31628"/>
                </a:lnTo>
                <a:lnTo>
                  <a:pt x="1716577" y="28706"/>
                </a:lnTo>
                <a:lnTo>
                  <a:pt x="1726045" y="25487"/>
                </a:lnTo>
                <a:lnTo>
                  <a:pt x="1734896" y="22072"/>
                </a:lnTo>
                <a:lnTo>
                  <a:pt x="1743337" y="18525"/>
                </a:lnTo>
                <a:lnTo>
                  <a:pt x="1750235" y="16160"/>
                </a:lnTo>
                <a:lnTo>
                  <a:pt x="1756103" y="14583"/>
                </a:lnTo>
                <a:lnTo>
                  <a:pt x="1761285" y="13533"/>
                </a:lnTo>
                <a:lnTo>
                  <a:pt x="1766010" y="11562"/>
                </a:lnTo>
                <a:lnTo>
                  <a:pt x="1770430" y="8978"/>
                </a:lnTo>
                <a:lnTo>
                  <a:pt x="1774646" y="5986"/>
                </a:lnTo>
                <a:lnTo>
                  <a:pt x="1778727" y="3991"/>
                </a:lnTo>
                <a:lnTo>
                  <a:pt x="1786649" y="1774"/>
                </a:lnTo>
                <a:lnTo>
                  <a:pt x="1792180" y="526"/>
                </a:lnTo>
                <a:lnTo>
                  <a:pt x="1791687" y="351"/>
                </a:lnTo>
                <a:lnTo>
                  <a:pt x="17716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1"/>
          <p:cNvSpPr/>
          <p:nvPr/>
        </p:nvSpPr>
        <p:spPr>
          <a:xfrm>
            <a:off x="1271004" y="2331736"/>
            <a:ext cx="672097" cy="306176"/>
          </a:xfrm>
          <a:custGeom>
            <a:avLst/>
            <a:gdLst/>
            <a:ahLst/>
            <a:cxnLst/>
            <a:rect l="0" t="0" r="0" b="0"/>
            <a:pathLst>
              <a:path w="672097" h="306176">
                <a:moveTo>
                  <a:pt x="214896" y="45703"/>
                </a:moveTo>
                <a:lnTo>
                  <a:pt x="186909" y="17717"/>
                </a:lnTo>
                <a:lnTo>
                  <a:pt x="184808" y="14346"/>
                </a:lnTo>
                <a:lnTo>
                  <a:pt x="182473" y="7213"/>
                </a:lnTo>
                <a:lnTo>
                  <a:pt x="180581" y="4803"/>
                </a:lnTo>
                <a:lnTo>
                  <a:pt x="178049" y="3197"/>
                </a:lnTo>
                <a:lnTo>
                  <a:pt x="171849" y="1412"/>
                </a:lnTo>
                <a:lnTo>
                  <a:pt x="153786" y="172"/>
                </a:lnTo>
                <a:lnTo>
                  <a:pt x="134866" y="8"/>
                </a:lnTo>
                <a:lnTo>
                  <a:pt x="131062" y="0"/>
                </a:lnTo>
                <a:lnTo>
                  <a:pt x="120063" y="3377"/>
                </a:lnTo>
                <a:lnTo>
                  <a:pt x="113574" y="6056"/>
                </a:lnTo>
                <a:lnTo>
                  <a:pt x="107978" y="10382"/>
                </a:lnTo>
                <a:lnTo>
                  <a:pt x="102977" y="15806"/>
                </a:lnTo>
                <a:lnTo>
                  <a:pt x="98373" y="21962"/>
                </a:lnTo>
                <a:lnTo>
                  <a:pt x="92764" y="27336"/>
                </a:lnTo>
                <a:lnTo>
                  <a:pt x="79758" y="36693"/>
                </a:lnTo>
                <a:lnTo>
                  <a:pt x="72734" y="44777"/>
                </a:lnTo>
                <a:lnTo>
                  <a:pt x="65511" y="55246"/>
                </a:lnTo>
                <a:lnTo>
                  <a:pt x="58156" y="67305"/>
                </a:lnTo>
                <a:lnTo>
                  <a:pt x="51982" y="77884"/>
                </a:lnTo>
                <a:lnTo>
                  <a:pt x="41736" y="96413"/>
                </a:lnTo>
                <a:lnTo>
                  <a:pt x="37226" y="106180"/>
                </a:lnTo>
                <a:lnTo>
                  <a:pt x="32949" y="116501"/>
                </a:lnTo>
                <a:lnTo>
                  <a:pt x="28828" y="127192"/>
                </a:lnTo>
                <a:lnTo>
                  <a:pt x="24811" y="140669"/>
                </a:lnTo>
                <a:lnTo>
                  <a:pt x="20862" y="156004"/>
                </a:lnTo>
                <a:lnTo>
                  <a:pt x="16960" y="172577"/>
                </a:lnTo>
                <a:lnTo>
                  <a:pt x="13089" y="186166"/>
                </a:lnTo>
                <a:lnTo>
                  <a:pt x="9238" y="197765"/>
                </a:lnTo>
                <a:lnTo>
                  <a:pt x="5400" y="208038"/>
                </a:lnTo>
                <a:lnTo>
                  <a:pt x="2842" y="217426"/>
                </a:lnTo>
                <a:lnTo>
                  <a:pt x="1137" y="226225"/>
                </a:lnTo>
                <a:lnTo>
                  <a:pt x="0" y="234631"/>
                </a:lnTo>
                <a:lnTo>
                  <a:pt x="512" y="241505"/>
                </a:lnTo>
                <a:lnTo>
                  <a:pt x="2123" y="247358"/>
                </a:lnTo>
                <a:lnTo>
                  <a:pt x="4467" y="252530"/>
                </a:lnTo>
                <a:lnTo>
                  <a:pt x="13834" y="271944"/>
                </a:lnTo>
                <a:lnTo>
                  <a:pt x="18625" y="277811"/>
                </a:lnTo>
                <a:lnTo>
                  <a:pt x="24358" y="282991"/>
                </a:lnTo>
                <a:lnTo>
                  <a:pt x="36232" y="292135"/>
                </a:lnTo>
                <a:lnTo>
                  <a:pt x="45743" y="300432"/>
                </a:lnTo>
                <a:lnTo>
                  <a:pt x="50057" y="303152"/>
                </a:lnTo>
                <a:lnTo>
                  <a:pt x="58237" y="306175"/>
                </a:lnTo>
                <a:lnTo>
                  <a:pt x="63467" y="305711"/>
                </a:lnTo>
                <a:lnTo>
                  <a:pt x="76051" y="301809"/>
                </a:lnTo>
                <a:lnTo>
                  <a:pt x="86723" y="295842"/>
                </a:lnTo>
                <a:lnTo>
                  <a:pt x="96970" y="287686"/>
                </a:lnTo>
                <a:lnTo>
                  <a:pt x="103259" y="281955"/>
                </a:lnTo>
                <a:lnTo>
                  <a:pt x="118289" y="267544"/>
                </a:lnTo>
                <a:lnTo>
                  <a:pt x="137669" y="248439"/>
                </a:lnTo>
                <a:lnTo>
                  <a:pt x="145632" y="239281"/>
                </a:lnTo>
                <a:lnTo>
                  <a:pt x="152210" y="230635"/>
                </a:lnTo>
                <a:lnTo>
                  <a:pt x="157865" y="222331"/>
                </a:lnTo>
                <a:lnTo>
                  <a:pt x="164175" y="211715"/>
                </a:lnTo>
                <a:lnTo>
                  <a:pt x="170922" y="199558"/>
                </a:lnTo>
                <a:lnTo>
                  <a:pt x="177960" y="186373"/>
                </a:lnTo>
                <a:lnTo>
                  <a:pt x="182652" y="173773"/>
                </a:lnTo>
                <a:lnTo>
                  <a:pt x="185780" y="161563"/>
                </a:lnTo>
                <a:lnTo>
                  <a:pt x="187865" y="149613"/>
                </a:lnTo>
                <a:lnTo>
                  <a:pt x="190525" y="139107"/>
                </a:lnTo>
                <a:lnTo>
                  <a:pt x="193569" y="129562"/>
                </a:lnTo>
                <a:lnTo>
                  <a:pt x="196868" y="120659"/>
                </a:lnTo>
                <a:lnTo>
                  <a:pt x="200337" y="107104"/>
                </a:lnTo>
                <a:lnTo>
                  <a:pt x="203920" y="90447"/>
                </a:lnTo>
                <a:lnTo>
                  <a:pt x="207579" y="71723"/>
                </a:lnTo>
                <a:lnTo>
                  <a:pt x="211287" y="56699"/>
                </a:lnTo>
                <a:lnTo>
                  <a:pt x="215030" y="44144"/>
                </a:lnTo>
                <a:lnTo>
                  <a:pt x="218795" y="33234"/>
                </a:lnTo>
                <a:lnTo>
                  <a:pt x="221305" y="24690"/>
                </a:lnTo>
                <a:lnTo>
                  <a:pt x="222979" y="17725"/>
                </a:lnTo>
                <a:lnTo>
                  <a:pt x="224838" y="9138"/>
                </a:lnTo>
                <a:lnTo>
                  <a:pt x="225334" y="8627"/>
                </a:lnTo>
                <a:lnTo>
                  <a:pt x="225665" y="9556"/>
                </a:lnTo>
                <a:lnTo>
                  <a:pt x="226130" y="16931"/>
                </a:lnTo>
                <a:lnTo>
                  <a:pt x="227465" y="21442"/>
                </a:lnTo>
                <a:lnTo>
                  <a:pt x="229625" y="26989"/>
                </a:lnTo>
                <a:lnTo>
                  <a:pt x="232335" y="33227"/>
                </a:lnTo>
                <a:lnTo>
                  <a:pt x="234142" y="38656"/>
                </a:lnTo>
                <a:lnTo>
                  <a:pt x="236150" y="48074"/>
                </a:lnTo>
                <a:lnTo>
                  <a:pt x="236685" y="56174"/>
                </a:lnTo>
                <a:lnTo>
                  <a:pt x="237042" y="66654"/>
                </a:lnTo>
                <a:lnTo>
                  <a:pt x="237280" y="78720"/>
                </a:lnTo>
                <a:lnTo>
                  <a:pt x="238708" y="93115"/>
                </a:lnTo>
                <a:lnTo>
                  <a:pt x="240931" y="109061"/>
                </a:lnTo>
                <a:lnTo>
                  <a:pt x="243682" y="126042"/>
                </a:lnTo>
                <a:lnTo>
                  <a:pt x="245517" y="139902"/>
                </a:lnTo>
                <a:lnTo>
                  <a:pt x="246740" y="151683"/>
                </a:lnTo>
                <a:lnTo>
                  <a:pt x="247555" y="162076"/>
                </a:lnTo>
                <a:lnTo>
                  <a:pt x="248099" y="171545"/>
                </a:lnTo>
                <a:lnTo>
                  <a:pt x="248702" y="188840"/>
                </a:lnTo>
                <a:lnTo>
                  <a:pt x="249042" y="212856"/>
                </a:lnTo>
                <a:lnTo>
                  <a:pt x="250360" y="220639"/>
                </a:lnTo>
                <a:lnTo>
                  <a:pt x="252509" y="228367"/>
                </a:lnTo>
                <a:lnTo>
                  <a:pt x="255211" y="236059"/>
                </a:lnTo>
                <a:lnTo>
                  <a:pt x="258282" y="242457"/>
                </a:lnTo>
                <a:lnTo>
                  <a:pt x="261600" y="247993"/>
                </a:lnTo>
                <a:lnTo>
                  <a:pt x="265082" y="252953"/>
                </a:lnTo>
                <a:lnTo>
                  <a:pt x="268673" y="256260"/>
                </a:lnTo>
                <a:lnTo>
                  <a:pt x="272337" y="258464"/>
                </a:lnTo>
                <a:lnTo>
                  <a:pt x="276050" y="259934"/>
                </a:lnTo>
                <a:lnTo>
                  <a:pt x="278525" y="262184"/>
                </a:lnTo>
                <a:lnTo>
                  <a:pt x="280175" y="264954"/>
                </a:lnTo>
                <a:lnTo>
                  <a:pt x="281275" y="268070"/>
                </a:lnTo>
                <a:lnTo>
                  <a:pt x="283279" y="270148"/>
                </a:lnTo>
                <a:lnTo>
                  <a:pt x="285884" y="271533"/>
                </a:lnTo>
                <a:lnTo>
                  <a:pt x="292166" y="273072"/>
                </a:lnTo>
                <a:lnTo>
                  <a:pt x="310287" y="274141"/>
                </a:lnTo>
                <a:lnTo>
                  <a:pt x="314050" y="272925"/>
                </a:lnTo>
                <a:lnTo>
                  <a:pt x="321617" y="268188"/>
                </a:lnTo>
                <a:lnTo>
                  <a:pt x="324143" y="265146"/>
                </a:lnTo>
                <a:lnTo>
                  <a:pt x="325827" y="261849"/>
                </a:lnTo>
                <a:lnTo>
                  <a:pt x="326950" y="258380"/>
                </a:lnTo>
                <a:lnTo>
                  <a:pt x="331584" y="251140"/>
                </a:lnTo>
                <a:lnTo>
                  <a:pt x="334598" y="247431"/>
                </a:lnTo>
                <a:lnTo>
                  <a:pt x="339147" y="236069"/>
                </a:lnTo>
                <a:lnTo>
                  <a:pt x="344720" y="219604"/>
                </a:lnTo>
                <a:lnTo>
                  <a:pt x="365847" y="153573"/>
                </a:lnTo>
                <a:lnTo>
                  <a:pt x="370140" y="141746"/>
                </a:lnTo>
                <a:lnTo>
                  <a:pt x="374272" y="131322"/>
                </a:lnTo>
                <a:lnTo>
                  <a:pt x="378296" y="121833"/>
                </a:lnTo>
                <a:lnTo>
                  <a:pt x="386155" y="104515"/>
                </a:lnTo>
                <a:lnTo>
                  <a:pt x="397719" y="80486"/>
                </a:lnTo>
                <a:lnTo>
                  <a:pt x="401548" y="72702"/>
                </a:lnTo>
                <a:lnTo>
                  <a:pt x="404100" y="64972"/>
                </a:lnTo>
                <a:lnTo>
                  <a:pt x="405802" y="57279"/>
                </a:lnTo>
                <a:lnTo>
                  <a:pt x="406937" y="49611"/>
                </a:lnTo>
                <a:lnTo>
                  <a:pt x="408963" y="43228"/>
                </a:lnTo>
                <a:lnTo>
                  <a:pt x="411584" y="37703"/>
                </a:lnTo>
                <a:lnTo>
                  <a:pt x="417883" y="28178"/>
                </a:lnTo>
                <a:lnTo>
                  <a:pt x="424915" y="19711"/>
                </a:lnTo>
                <a:lnTo>
                  <a:pt x="432274" y="11715"/>
                </a:lnTo>
                <a:lnTo>
                  <a:pt x="436015" y="7804"/>
                </a:lnTo>
                <a:lnTo>
                  <a:pt x="439778" y="5197"/>
                </a:lnTo>
                <a:lnTo>
                  <a:pt x="447347" y="2301"/>
                </a:lnTo>
                <a:lnTo>
                  <a:pt x="458748" y="670"/>
                </a:lnTo>
                <a:lnTo>
                  <a:pt x="462554" y="1711"/>
                </a:lnTo>
                <a:lnTo>
                  <a:pt x="470169" y="6255"/>
                </a:lnTo>
                <a:lnTo>
                  <a:pt x="472708" y="9244"/>
                </a:lnTo>
                <a:lnTo>
                  <a:pt x="474400" y="12507"/>
                </a:lnTo>
                <a:lnTo>
                  <a:pt x="477551" y="20790"/>
                </a:lnTo>
                <a:lnTo>
                  <a:pt x="480169" y="26554"/>
                </a:lnTo>
                <a:lnTo>
                  <a:pt x="483185" y="32937"/>
                </a:lnTo>
                <a:lnTo>
                  <a:pt x="485195" y="43543"/>
                </a:lnTo>
                <a:lnTo>
                  <a:pt x="486535" y="56963"/>
                </a:lnTo>
                <a:lnTo>
                  <a:pt x="487429" y="72260"/>
                </a:lnTo>
                <a:lnTo>
                  <a:pt x="488421" y="106190"/>
                </a:lnTo>
                <a:lnTo>
                  <a:pt x="488686" y="124128"/>
                </a:lnTo>
                <a:lnTo>
                  <a:pt x="487593" y="139896"/>
                </a:lnTo>
                <a:lnTo>
                  <a:pt x="485594" y="154219"/>
                </a:lnTo>
                <a:lnTo>
                  <a:pt x="482991" y="167577"/>
                </a:lnTo>
                <a:lnTo>
                  <a:pt x="481256" y="179022"/>
                </a:lnTo>
                <a:lnTo>
                  <a:pt x="480099" y="189193"/>
                </a:lnTo>
                <a:lnTo>
                  <a:pt x="479328" y="198513"/>
                </a:lnTo>
                <a:lnTo>
                  <a:pt x="477544" y="205997"/>
                </a:lnTo>
                <a:lnTo>
                  <a:pt x="475084" y="212256"/>
                </a:lnTo>
                <a:lnTo>
                  <a:pt x="472175" y="217698"/>
                </a:lnTo>
                <a:lnTo>
                  <a:pt x="470235" y="223867"/>
                </a:lnTo>
                <a:lnTo>
                  <a:pt x="468942" y="230519"/>
                </a:lnTo>
                <a:lnTo>
                  <a:pt x="468080" y="237494"/>
                </a:lnTo>
                <a:lnTo>
                  <a:pt x="467505" y="243414"/>
                </a:lnTo>
                <a:lnTo>
                  <a:pt x="467122" y="248630"/>
                </a:lnTo>
                <a:lnTo>
                  <a:pt x="466866" y="253378"/>
                </a:lnTo>
                <a:lnTo>
                  <a:pt x="467966" y="252733"/>
                </a:lnTo>
                <a:lnTo>
                  <a:pt x="469969" y="248493"/>
                </a:lnTo>
                <a:lnTo>
                  <a:pt x="472575" y="241857"/>
                </a:lnTo>
                <a:lnTo>
                  <a:pt x="478856" y="224323"/>
                </a:lnTo>
                <a:lnTo>
                  <a:pt x="493237" y="182022"/>
                </a:lnTo>
                <a:lnTo>
                  <a:pt x="499517" y="168332"/>
                </a:lnTo>
                <a:lnTo>
                  <a:pt x="507513" y="152856"/>
                </a:lnTo>
                <a:lnTo>
                  <a:pt x="516654" y="136189"/>
                </a:lnTo>
                <a:lnTo>
                  <a:pt x="525288" y="122537"/>
                </a:lnTo>
                <a:lnTo>
                  <a:pt x="533584" y="110896"/>
                </a:lnTo>
                <a:lnTo>
                  <a:pt x="541654" y="100595"/>
                </a:lnTo>
                <a:lnTo>
                  <a:pt x="549575" y="91188"/>
                </a:lnTo>
                <a:lnTo>
                  <a:pt x="557395" y="82376"/>
                </a:lnTo>
                <a:lnTo>
                  <a:pt x="565148" y="73962"/>
                </a:lnTo>
                <a:lnTo>
                  <a:pt x="572858" y="67083"/>
                </a:lnTo>
                <a:lnTo>
                  <a:pt x="580537" y="61226"/>
                </a:lnTo>
                <a:lnTo>
                  <a:pt x="588196" y="56052"/>
                </a:lnTo>
                <a:lnTo>
                  <a:pt x="595843" y="50062"/>
                </a:lnTo>
                <a:lnTo>
                  <a:pt x="603480" y="43529"/>
                </a:lnTo>
                <a:lnTo>
                  <a:pt x="611112" y="36634"/>
                </a:lnTo>
                <a:lnTo>
                  <a:pt x="618740" y="32037"/>
                </a:lnTo>
                <a:lnTo>
                  <a:pt x="633989" y="26930"/>
                </a:lnTo>
                <a:lnTo>
                  <a:pt x="639071" y="26838"/>
                </a:lnTo>
                <a:lnTo>
                  <a:pt x="642459" y="28046"/>
                </a:lnTo>
                <a:lnTo>
                  <a:pt x="644718" y="30122"/>
                </a:lnTo>
                <a:lnTo>
                  <a:pt x="647494" y="31506"/>
                </a:lnTo>
                <a:lnTo>
                  <a:pt x="653965" y="33043"/>
                </a:lnTo>
                <a:lnTo>
                  <a:pt x="657468" y="35993"/>
                </a:lnTo>
                <a:lnTo>
                  <a:pt x="661074" y="40500"/>
                </a:lnTo>
                <a:lnTo>
                  <a:pt x="664748" y="46045"/>
                </a:lnTo>
                <a:lnTo>
                  <a:pt x="668830" y="55592"/>
                </a:lnTo>
                <a:lnTo>
                  <a:pt x="669919" y="59916"/>
                </a:lnTo>
                <a:lnTo>
                  <a:pt x="670644" y="66608"/>
                </a:lnTo>
                <a:lnTo>
                  <a:pt x="671128" y="74880"/>
                </a:lnTo>
                <a:lnTo>
                  <a:pt x="671666" y="92961"/>
                </a:lnTo>
                <a:lnTo>
                  <a:pt x="671904" y="109463"/>
                </a:lnTo>
                <a:lnTo>
                  <a:pt x="670698" y="122500"/>
                </a:lnTo>
                <a:lnTo>
                  <a:pt x="668624" y="138811"/>
                </a:lnTo>
                <a:lnTo>
                  <a:pt x="664203" y="170905"/>
                </a:lnTo>
                <a:lnTo>
                  <a:pt x="663024" y="181241"/>
                </a:lnTo>
                <a:lnTo>
                  <a:pt x="662238" y="189402"/>
                </a:lnTo>
                <a:lnTo>
                  <a:pt x="661714" y="196112"/>
                </a:lnTo>
                <a:lnTo>
                  <a:pt x="661364" y="201856"/>
                </a:lnTo>
                <a:lnTo>
                  <a:pt x="661131" y="206955"/>
                </a:lnTo>
                <a:lnTo>
                  <a:pt x="660873" y="222781"/>
                </a:lnTo>
                <a:lnTo>
                  <a:pt x="660727" y="246338"/>
                </a:lnTo>
                <a:lnTo>
                  <a:pt x="672096" y="2628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2"/>
          <p:cNvSpPr/>
          <p:nvPr/>
        </p:nvSpPr>
        <p:spPr>
          <a:xfrm>
            <a:off x="2023318" y="2147785"/>
            <a:ext cx="674163" cy="684359"/>
          </a:xfrm>
          <a:custGeom>
            <a:avLst/>
            <a:gdLst/>
            <a:ahLst/>
            <a:cxnLst/>
            <a:rect l="0" t="0" r="0" b="0"/>
            <a:pathLst>
              <a:path w="674163" h="684359">
                <a:moveTo>
                  <a:pt x="148382" y="218224"/>
                </a:moveTo>
                <a:lnTo>
                  <a:pt x="139256" y="201244"/>
                </a:lnTo>
                <a:lnTo>
                  <a:pt x="132473" y="192474"/>
                </a:lnTo>
                <a:lnTo>
                  <a:pt x="130156" y="190898"/>
                </a:lnTo>
                <a:lnTo>
                  <a:pt x="128611" y="191117"/>
                </a:lnTo>
                <a:lnTo>
                  <a:pt x="120064" y="200593"/>
                </a:lnTo>
                <a:lnTo>
                  <a:pt x="103199" y="214198"/>
                </a:lnTo>
                <a:lnTo>
                  <a:pt x="91590" y="223160"/>
                </a:lnTo>
                <a:lnTo>
                  <a:pt x="80041" y="234215"/>
                </a:lnTo>
                <a:lnTo>
                  <a:pt x="68531" y="246665"/>
                </a:lnTo>
                <a:lnTo>
                  <a:pt x="57048" y="260045"/>
                </a:lnTo>
                <a:lnTo>
                  <a:pt x="48123" y="271505"/>
                </a:lnTo>
                <a:lnTo>
                  <a:pt x="34819" y="291011"/>
                </a:lnTo>
                <a:lnTo>
                  <a:pt x="24672" y="308147"/>
                </a:lnTo>
                <a:lnTo>
                  <a:pt x="15930" y="325500"/>
                </a:lnTo>
                <a:lnTo>
                  <a:pt x="7811" y="345912"/>
                </a:lnTo>
                <a:lnTo>
                  <a:pt x="3356" y="364298"/>
                </a:lnTo>
                <a:lnTo>
                  <a:pt x="1376" y="382206"/>
                </a:lnTo>
                <a:lnTo>
                  <a:pt x="496" y="402865"/>
                </a:lnTo>
                <a:lnTo>
                  <a:pt x="0" y="423781"/>
                </a:lnTo>
                <a:lnTo>
                  <a:pt x="1201" y="427652"/>
                </a:lnTo>
                <a:lnTo>
                  <a:pt x="3271" y="430233"/>
                </a:lnTo>
                <a:lnTo>
                  <a:pt x="12252" y="437252"/>
                </a:lnTo>
                <a:lnTo>
                  <a:pt x="15719" y="440443"/>
                </a:lnTo>
                <a:lnTo>
                  <a:pt x="19300" y="442570"/>
                </a:lnTo>
                <a:lnTo>
                  <a:pt x="26665" y="444934"/>
                </a:lnTo>
                <a:lnTo>
                  <a:pt x="30407" y="444294"/>
                </a:lnTo>
                <a:lnTo>
                  <a:pt x="43012" y="438596"/>
                </a:lnTo>
                <a:lnTo>
                  <a:pt x="60999" y="435073"/>
                </a:lnTo>
                <a:lnTo>
                  <a:pt x="70598" y="429748"/>
                </a:lnTo>
                <a:lnTo>
                  <a:pt x="79098" y="419762"/>
                </a:lnTo>
                <a:lnTo>
                  <a:pt x="83142" y="413543"/>
                </a:lnTo>
                <a:lnTo>
                  <a:pt x="97796" y="399859"/>
                </a:lnTo>
                <a:lnTo>
                  <a:pt x="114469" y="385311"/>
                </a:lnTo>
                <a:lnTo>
                  <a:pt x="126113" y="370378"/>
                </a:lnTo>
                <a:lnTo>
                  <a:pt x="135521" y="351888"/>
                </a:lnTo>
                <a:lnTo>
                  <a:pt x="142666" y="332241"/>
                </a:lnTo>
                <a:lnTo>
                  <a:pt x="145841" y="315042"/>
                </a:lnTo>
                <a:lnTo>
                  <a:pt x="147629" y="297146"/>
                </a:lnTo>
                <a:lnTo>
                  <a:pt x="149150" y="287349"/>
                </a:lnTo>
                <a:lnTo>
                  <a:pt x="154226" y="259530"/>
                </a:lnTo>
                <a:lnTo>
                  <a:pt x="154818" y="248301"/>
                </a:lnTo>
                <a:lnTo>
                  <a:pt x="153943" y="239546"/>
                </a:lnTo>
                <a:lnTo>
                  <a:pt x="149480" y="222436"/>
                </a:lnTo>
                <a:lnTo>
                  <a:pt x="150384" y="221032"/>
                </a:lnTo>
                <a:lnTo>
                  <a:pt x="152257" y="220096"/>
                </a:lnTo>
                <a:lnTo>
                  <a:pt x="158319" y="218594"/>
                </a:lnTo>
                <a:lnTo>
                  <a:pt x="162535" y="235322"/>
                </a:lnTo>
                <a:lnTo>
                  <a:pt x="165437" y="248673"/>
                </a:lnTo>
                <a:lnTo>
                  <a:pt x="168642" y="261383"/>
                </a:lnTo>
                <a:lnTo>
                  <a:pt x="172048" y="273667"/>
                </a:lnTo>
                <a:lnTo>
                  <a:pt x="175590" y="285666"/>
                </a:lnTo>
                <a:lnTo>
                  <a:pt x="179524" y="305772"/>
                </a:lnTo>
                <a:lnTo>
                  <a:pt x="181273" y="325714"/>
                </a:lnTo>
                <a:lnTo>
                  <a:pt x="181739" y="338145"/>
                </a:lnTo>
                <a:lnTo>
                  <a:pt x="182395" y="376523"/>
                </a:lnTo>
                <a:lnTo>
                  <a:pt x="182656" y="448312"/>
                </a:lnTo>
                <a:lnTo>
                  <a:pt x="186051" y="466959"/>
                </a:lnTo>
                <a:lnTo>
                  <a:pt x="190524" y="483713"/>
                </a:lnTo>
                <a:lnTo>
                  <a:pt x="192511" y="499626"/>
                </a:lnTo>
                <a:lnTo>
                  <a:pt x="193042" y="511236"/>
                </a:lnTo>
                <a:lnTo>
                  <a:pt x="193892" y="561947"/>
                </a:lnTo>
                <a:lnTo>
                  <a:pt x="194089" y="620580"/>
                </a:lnTo>
                <a:lnTo>
                  <a:pt x="190710" y="638773"/>
                </a:lnTo>
                <a:lnTo>
                  <a:pt x="184974" y="654055"/>
                </a:lnTo>
                <a:lnTo>
                  <a:pt x="174605" y="669798"/>
                </a:lnTo>
                <a:lnTo>
                  <a:pt x="167233" y="678427"/>
                </a:lnTo>
                <a:lnTo>
                  <a:pt x="163489" y="681236"/>
                </a:lnTo>
                <a:lnTo>
                  <a:pt x="155943" y="684358"/>
                </a:lnTo>
                <a:lnTo>
                  <a:pt x="152152" y="683920"/>
                </a:lnTo>
                <a:lnTo>
                  <a:pt x="148355" y="682358"/>
                </a:lnTo>
                <a:lnTo>
                  <a:pt x="144554" y="680047"/>
                </a:lnTo>
                <a:lnTo>
                  <a:pt x="136944" y="677479"/>
                </a:lnTo>
                <a:lnTo>
                  <a:pt x="133136" y="676794"/>
                </a:lnTo>
                <a:lnTo>
                  <a:pt x="125519" y="672646"/>
                </a:lnTo>
                <a:lnTo>
                  <a:pt x="121710" y="669763"/>
                </a:lnTo>
                <a:lnTo>
                  <a:pt x="119170" y="665300"/>
                </a:lnTo>
                <a:lnTo>
                  <a:pt x="116349" y="653568"/>
                </a:lnTo>
                <a:lnTo>
                  <a:pt x="113268" y="633195"/>
                </a:lnTo>
                <a:lnTo>
                  <a:pt x="108222" y="620249"/>
                </a:lnTo>
                <a:lnTo>
                  <a:pt x="107638" y="613241"/>
                </a:lnTo>
                <a:lnTo>
                  <a:pt x="110377" y="598681"/>
                </a:lnTo>
                <a:lnTo>
                  <a:pt x="112441" y="580356"/>
                </a:lnTo>
                <a:lnTo>
                  <a:pt x="114628" y="560782"/>
                </a:lnTo>
                <a:lnTo>
                  <a:pt x="119833" y="543616"/>
                </a:lnTo>
                <a:lnTo>
                  <a:pt x="146999" y="462377"/>
                </a:lnTo>
                <a:lnTo>
                  <a:pt x="153810" y="444493"/>
                </a:lnTo>
                <a:lnTo>
                  <a:pt x="160890" y="427490"/>
                </a:lnTo>
                <a:lnTo>
                  <a:pt x="168151" y="411075"/>
                </a:lnTo>
                <a:lnTo>
                  <a:pt x="174261" y="396321"/>
                </a:lnTo>
                <a:lnTo>
                  <a:pt x="179605" y="382676"/>
                </a:lnTo>
                <a:lnTo>
                  <a:pt x="184437" y="369769"/>
                </a:lnTo>
                <a:lnTo>
                  <a:pt x="191469" y="354814"/>
                </a:lnTo>
                <a:lnTo>
                  <a:pt x="199966" y="338494"/>
                </a:lnTo>
                <a:lnTo>
                  <a:pt x="209441" y="321264"/>
                </a:lnTo>
                <a:lnTo>
                  <a:pt x="218298" y="305968"/>
                </a:lnTo>
                <a:lnTo>
                  <a:pt x="234912" y="278812"/>
                </a:lnTo>
                <a:lnTo>
                  <a:pt x="245439" y="259886"/>
                </a:lnTo>
                <a:lnTo>
                  <a:pt x="270681" y="211764"/>
                </a:lnTo>
                <a:lnTo>
                  <a:pt x="281985" y="188517"/>
                </a:lnTo>
                <a:lnTo>
                  <a:pt x="292060" y="166670"/>
                </a:lnTo>
                <a:lnTo>
                  <a:pt x="301318" y="145755"/>
                </a:lnTo>
                <a:lnTo>
                  <a:pt x="308759" y="126731"/>
                </a:lnTo>
                <a:lnTo>
                  <a:pt x="314990" y="108969"/>
                </a:lnTo>
                <a:lnTo>
                  <a:pt x="320414" y="92047"/>
                </a:lnTo>
                <a:lnTo>
                  <a:pt x="325300" y="78226"/>
                </a:lnTo>
                <a:lnTo>
                  <a:pt x="329827" y="66472"/>
                </a:lnTo>
                <a:lnTo>
                  <a:pt x="336974" y="46639"/>
                </a:lnTo>
                <a:lnTo>
                  <a:pt x="340150" y="29358"/>
                </a:lnTo>
                <a:lnTo>
                  <a:pt x="344949" y="13210"/>
                </a:lnTo>
                <a:lnTo>
                  <a:pt x="350045" y="1377"/>
                </a:lnTo>
                <a:lnTo>
                  <a:pt x="351404" y="0"/>
                </a:lnTo>
                <a:lnTo>
                  <a:pt x="352310" y="351"/>
                </a:lnTo>
                <a:lnTo>
                  <a:pt x="352914" y="1856"/>
                </a:lnTo>
                <a:lnTo>
                  <a:pt x="353585" y="6914"/>
                </a:lnTo>
                <a:lnTo>
                  <a:pt x="350496" y="20169"/>
                </a:lnTo>
                <a:lnTo>
                  <a:pt x="346160" y="37490"/>
                </a:lnTo>
                <a:lnTo>
                  <a:pt x="344233" y="53655"/>
                </a:lnTo>
                <a:lnTo>
                  <a:pt x="343377" y="72692"/>
                </a:lnTo>
                <a:lnTo>
                  <a:pt x="343148" y="83103"/>
                </a:lnTo>
                <a:lnTo>
                  <a:pt x="341726" y="96393"/>
                </a:lnTo>
                <a:lnTo>
                  <a:pt x="339508" y="111604"/>
                </a:lnTo>
                <a:lnTo>
                  <a:pt x="336759" y="128094"/>
                </a:lnTo>
                <a:lnTo>
                  <a:pt x="334927" y="141627"/>
                </a:lnTo>
                <a:lnTo>
                  <a:pt x="333705" y="153190"/>
                </a:lnTo>
                <a:lnTo>
                  <a:pt x="332891" y="163438"/>
                </a:lnTo>
                <a:lnTo>
                  <a:pt x="332348" y="176620"/>
                </a:lnTo>
                <a:lnTo>
                  <a:pt x="331744" y="208200"/>
                </a:lnTo>
                <a:lnTo>
                  <a:pt x="332853" y="221702"/>
                </a:lnTo>
                <a:lnTo>
                  <a:pt x="334863" y="233243"/>
                </a:lnTo>
                <a:lnTo>
                  <a:pt x="340482" y="254109"/>
                </a:lnTo>
                <a:lnTo>
                  <a:pt x="347213" y="276083"/>
                </a:lnTo>
                <a:lnTo>
                  <a:pt x="354438" y="291776"/>
                </a:lnTo>
                <a:lnTo>
                  <a:pt x="358142" y="297739"/>
                </a:lnTo>
                <a:lnTo>
                  <a:pt x="369032" y="307751"/>
                </a:lnTo>
                <a:lnTo>
                  <a:pt x="386056" y="320527"/>
                </a:lnTo>
                <a:lnTo>
                  <a:pt x="390651" y="324526"/>
                </a:lnTo>
                <a:lnTo>
                  <a:pt x="397525" y="327192"/>
                </a:lnTo>
                <a:lnTo>
                  <a:pt x="415322" y="330155"/>
                </a:lnTo>
                <a:lnTo>
                  <a:pt x="435932" y="331471"/>
                </a:lnTo>
                <a:lnTo>
                  <a:pt x="456522" y="330786"/>
                </a:lnTo>
                <a:lnTo>
                  <a:pt x="482393" y="324531"/>
                </a:lnTo>
                <a:lnTo>
                  <a:pt x="498338" y="322621"/>
                </a:lnTo>
                <a:lnTo>
                  <a:pt x="510504" y="318387"/>
                </a:lnTo>
                <a:lnTo>
                  <a:pt x="521415" y="311001"/>
                </a:lnTo>
                <a:lnTo>
                  <a:pt x="540568" y="293833"/>
                </a:lnTo>
                <a:lnTo>
                  <a:pt x="559061" y="276010"/>
                </a:lnTo>
                <a:lnTo>
                  <a:pt x="596326" y="238900"/>
                </a:lnTo>
                <a:lnTo>
                  <a:pt x="599411" y="234549"/>
                </a:lnTo>
                <a:lnTo>
                  <a:pt x="605023" y="219816"/>
                </a:lnTo>
                <a:lnTo>
                  <a:pt x="610837" y="202422"/>
                </a:lnTo>
                <a:lnTo>
                  <a:pt x="615182" y="183344"/>
                </a:lnTo>
                <a:lnTo>
                  <a:pt x="616470" y="163581"/>
                </a:lnTo>
                <a:lnTo>
                  <a:pt x="615380" y="157665"/>
                </a:lnTo>
                <a:lnTo>
                  <a:pt x="610783" y="147706"/>
                </a:lnTo>
                <a:lnTo>
                  <a:pt x="607779" y="144542"/>
                </a:lnTo>
                <a:lnTo>
                  <a:pt x="604507" y="142433"/>
                </a:lnTo>
                <a:lnTo>
                  <a:pt x="596197" y="139048"/>
                </a:lnTo>
                <a:lnTo>
                  <a:pt x="588690" y="138461"/>
                </a:lnTo>
                <a:lnTo>
                  <a:pt x="586700" y="139649"/>
                </a:lnTo>
                <a:lnTo>
                  <a:pt x="585374" y="141711"/>
                </a:lnTo>
                <a:lnTo>
                  <a:pt x="584490" y="144355"/>
                </a:lnTo>
                <a:lnTo>
                  <a:pt x="580121" y="150680"/>
                </a:lnTo>
                <a:lnTo>
                  <a:pt x="573946" y="158995"/>
                </a:lnTo>
                <a:lnTo>
                  <a:pt x="564599" y="176686"/>
                </a:lnTo>
                <a:lnTo>
                  <a:pt x="557411" y="198072"/>
                </a:lnTo>
                <a:lnTo>
                  <a:pt x="552422" y="211808"/>
                </a:lnTo>
                <a:lnTo>
                  <a:pt x="550205" y="226379"/>
                </a:lnTo>
                <a:lnTo>
                  <a:pt x="545833" y="241322"/>
                </a:lnTo>
                <a:lnTo>
                  <a:pt x="539618" y="260628"/>
                </a:lnTo>
                <a:lnTo>
                  <a:pt x="537777" y="277778"/>
                </a:lnTo>
                <a:lnTo>
                  <a:pt x="537231" y="295560"/>
                </a:lnTo>
                <a:lnTo>
                  <a:pt x="537155" y="300262"/>
                </a:lnTo>
                <a:lnTo>
                  <a:pt x="540456" y="312259"/>
                </a:lnTo>
                <a:lnTo>
                  <a:pt x="546856" y="328521"/>
                </a:lnTo>
                <a:lnTo>
                  <a:pt x="547965" y="337406"/>
                </a:lnTo>
                <a:lnTo>
                  <a:pt x="549390" y="340859"/>
                </a:lnTo>
                <a:lnTo>
                  <a:pt x="557464" y="351786"/>
                </a:lnTo>
                <a:lnTo>
                  <a:pt x="564300" y="359289"/>
                </a:lnTo>
                <a:lnTo>
                  <a:pt x="567900" y="361797"/>
                </a:lnTo>
                <a:lnTo>
                  <a:pt x="579036" y="366598"/>
                </a:lnTo>
                <a:lnTo>
                  <a:pt x="590378" y="374229"/>
                </a:lnTo>
                <a:lnTo>
                  <a:pt x="597978" y="376460"/>
                </a:lnTo>
                <a:lnTo>
                  <a:pt x="615464" y="377716"/>
                </a:lnTo>
                <a:lnTo>
                  <a:pt x="630664" y="378088"/>
                </a:lnTo>
                <a:lnTo>
                  <a:pt x="635003" y="376870"/>
                </a:lnTo>
                <a:lnTo>
                  <a:pt x="648448" y="370358"/>
                </a:lnTo>
                <a:lnTo>
                  <a:pt x="654479" y="369177"/>
                </a:lnTo>
                <a:lnTo>
                  <a:pt x="674162" y="3668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3"/>
          <p:cNvSpPr/>
          <p:nvPr/>
        </p:nvSpPr>
        <p:spPr>
          <a:xfrm>
            <a:off x="2697480" y="2514600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4"/>
          <p:cNvSpPr/>
          <p:nvPr/>
        </p:nvSpPr>
        <p:spPr>
          <a:xfrm>
            <a:off x="2766060" y="2321878"/>
            <a:ext cx="182662" cy="226855"/>
          </a:xfrm>
          <a:custGeom>
            <a:avLst/>
            <a:gdLst/>
            <a:ahLst/>
            <a:cxnLst/>
            <a:rect l="0" t="0" r="0" b="0"/>
            <a:pathLst>
              <a:path w="182662" h="226855">
                <a:moveTo>
                  <a:pt x="102870" y="9841"/>
                </a:moveTo>
                <a:lnTo>
                  <a:pt x="96802" y="3774"/>
                </a:lnTo>
                <a:lnTo>
                  <a:pt x="93744" y="1986"/>
                </a:lnTo>
                <a:lnTo>
                  <a:pt x="90436" y="795"/>
                </a:lnTo>
                <a:lnTo>
                  <a:pt x="86961" y="0"/>
                </a:lnTo>
                <a:lnTo>
                  <a:pt x="83374" y="741"/>
                </a:lnTo>
                <a:lnTo>
                  <a:pt x="79712" y="2504"/>
                </a:lnTo>
                <a:lnTo>
                  <a:pt x="76001" y="4950"/>
                </a:lnTo>
                <a:lnTo>
                  <a:pt x="69717" y="10390"/>
                </a:lnTo>
                <a:lnTo>
                  <a:pt x="61718" y="17827"/>
                </a:lnTo>
                <a:lnTo>
                  <a:pt x="26054" y="52433"/>
                </a:lnTo>
                <a:lnTo>
                  <a:pt x="24989" y="54746"/>
                </a:lnTo>
                <a:lnTo>
                  <a:pt x="23806" y="60702"/>
                </a:lnTo>
                <a:lnTo>
                  <a:pt x="23047" y="67019"/>
                </a:lnTo>
                <a:lnTo>
                  <a:pt x="22943" y="72507"/>
                </a:lnTo>
                <a:lnTo>
                  <a:pt x="24185" y="74479"/>
                </a:lnTo>
                <a:lnTo>
                  <a:pt x="26283" y="75793"/>
                </a:lnTo>
                <a:lnTo>
                  <a:pt x="28952" y="76669"/>
                </a:lnTo>
                <a:lnTo>
                  <a:pt x="32001" y="77253"/>
                </a:lnTo>
                <a:lnTo>
                  <a:pt x="35304" y="77643"/>
                </a:lnTo>
                <a:lnTo>
                  <a:pt x="38776" y="77902"/>
                </a:lnTo>
                <a:lnTo>
                  <a:pt x="43630" y="79345"/>
                </a:lnTo>
                <a:lnTo>
                  <a:pt x="49407" y="81577"/>
                </a:lnTo>
                <a:lnTo>
                  <a:pt x="55798" y="84335"/>
                </a:lnTo>
                <a:lnTo>
                  <a:pt x="62598" y="86174"/>
                </a:lnTo>
                <a:lnTo>
                  <a:pt x="69672" y="87400"/>
                </a:lnTo>
                <a:lnTo>
                  <a:pt x="76928" y="88217"/>
                </a:lnTo>
                <a:lnTo>
                  <a:pt x="83035" y="90032"/>
                </a:lnTo>
                <a:lnTo>
                  <a:pt x="88377" y="92512"/>
                </a:lnTo>
                <a:lnTo>
                  <a:pt x="93208" y="95435"/>
                </a:lnTo>
                <a:lnTo>
                  <a:pt x="100238" y="98654"/>
                </a:lnTo>
                <a:lnTo>
                  <a:pt x="108735" y="102070"/>
                </a:lnTo>
                <a:lnTo>
                  <a:pt x="118210" y="105617"/>
                </a:lnTo>
                <a:lnTo>
                  <a:pt x="127067" y="109252"/>
                </a:lnTo>
                <a:lnTo>
                  <a:pt x="135511" y="112945"/>
                </a:lnTo>
                <a:lnTo>
                  <a:pt x="143680" y="116677"/>
                </a:lnTo>
                <a:lnTo>
                  <a:pt x="150397" y="119165"/>
                </a:lnTo>
                <a:lnTo>
                  <a:pt x="156144" y="120824"/>
                </a:lnTo>
                <a:lnTo>
                  <a:pt x="161246" y="121930"/>
                </a:lnTo>
                <a:lnTo>
                  <a:pt x="165917" y="123937"/>
                </a:lnTo>
                <a:lnTo>
                  <a:pt x="170301" y="126545"/>
                </a:lnTo>
                <a:lnTo>
                  <a:pt x="174494" y="129554"/>
                </a:lnTo>
                <a:lnTo>
                  <a:pt x="177289" y="132830"/>
                </a:lnTo>
                <a:lnTo>
                  <a:pt x="179153" y="136284"/>
                </a:lnTo>
                <a:lnTo>
                  <a:pt x="180395" y="139856"/>
                </a:lnTo>
                <a:lnTo>
                  <a:pt x="181223" y="143508"/>
                </a:lnTo>
                <a:lnTo>
                  <a:pt x="181775" y="147212"/>
                </a:lnTo>
                <a:lnTo>
                  <a:pt x="182143" y="150952"/>
                </a:lnTo>
                <a:lnTo>
                  <a:pt x="182389" y="154715"/>
                </a:lnTo>
                <a:lnTo>
                  <a:pt x="182552" y="158494"/>
                </a:lnTo>
                <a:lnTo>
                  <a:pt x="182661" y="162283"/>
                </a:lnTo>
                <a:lnTo>
                  <a:pt x="181464" y="167349"/>
                </a:lnTo>
                <a:lnTo>
                  <a:pt x="179396" y="173266"/>
                </a:lnTo>
                <a:lnTo>
                  <a:pt x="176747" y="179752"/>
                </a:lnTo>
                <a:lnTo>
                  <a:pt x="171171" y="185345"/>
                </a:lnTo>
                <a:lnTo>
                  <a:pt x="163644" y="190344"/>
                </a:lnTo>
                <a:lnTo>
                  <a:pt x="154816" y="194946"/>
                </a:lnTo>
                <a:lnTo>
                  <a:pt x="147660" y="199285"/>
                </a:lnTo>
                <a:lnTo>
                  <a:pt x="141620" y="203447"/>
                </a:lnTo>
                <a:lnTo>
                  <a:pt x="136323" y="207492"/>
                </a:lnTo>
                <a:lnTo>
                  <a:pt x="130252" y="210188"/>
                </a:lnTo>
                <a:lnTo>
                  <a:pt x="123664" y="211986"/>
                </a:lnTo>
                <a:lnTo>
                  <a:pt x="116733" y="213185"/>
                </a:lnTo>
                <a:lnTo>
                  <a:pt x="109572" y="215253"/>
                </a:lnTo>
                <a:lnTo>
                  <a:pt x="102258" y="217903"/>
                </a:lnTo>
                <a:lnTo>
                  <a:pt x="94842" y="220939"/>
                </a:lnTo>
                <a:lnTo>
                  <a:pt x="87358" y="222963"/>
                </a:lnTo>
                <a:lnTo>
                  <a:pt x="79828" y="224313"/>
                </a:lnTo>
                <a:lnTo>
                  <a:pt x="72269" y="225212"/>
                </a:lnTo>
                <a:lnTo>
                  <a:pt x="65959" y="225812"/>
                </a:lnTo>
                <a:lnTo>
                  <a:pt x="60482" y="226212"/>
                </a:lnTo>
                <a:lnTo>
                  <a:pt x="55561" y="226478"/>
                </a:lnTo>
                <a:lnTo>
                  <a:pt x="46707" y="226775"/>
                </a:lnTo>
                <a:lnTo>
                  <a:pt x="42568" y="226854"/>
                </a:lnTo>
                <a:lnTo>
                  <a:pt x="37268" y="225636"/>
                </a:lnTo>
                <a:lnTo>
                  <a:pt x="31196" y="223555"/>
                </a:lnTo>
                <a:lnTo>
                  <a:pt x="24607" y="220897"/>
                </a:lnTo>
                <a:lnTo>
                  <a:pt x="18945" y="219125"/>
                </a:lnTo>
                <a:lnTo>
                  <a:pt x="13899" y="217944"/>
                </a:lnTo>
                <a:lnTo>
                  <a:pt x="0" y="2155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5"/>
          <p:cNvSpPr/>
          <p:nvPr/>
        </p:nvSpPr>
        <p:spPr>
          <a:xfrm>
            <a:off x="3143250" y="2292228"/>
            <a:ext cx="297180" cy="50923"/>
          </a:xfrm>
          <a:custGeom>
            <a:avLst/>
            <a:gdLst/>
            <a:ahLst/>
            <a:cxnLst/>
            <a:rect l="0" t="0" r="0" b="0"/>
            <a:pathLst>
              <a:path w="297180" h="50923">
                <a:moveTo>
                  <a:pt x="0" y="50922"/>
                </a:moveTo>
                <a:lnTo>
                  <a:pt x="12135" y="50922"/>
                </a:lnTo>
                <a:lnTo>
                  <a:pt x="19520" y="49651"/>
                </a:lnTo>
                <a:lnTo>
                  <a:pt x="28253" y="47535"/>
                </a:lnTo>
                <a:lnTo>
                  <a:pt x="49387" y="41796"/>
                </a:lnTo>
                <a:lnTo>
                  <a:pt x="75713" y="35013"/>
                </a:lnTo>
                <a:lnTo>
                  <a:pt x="87305" y="32695"/>
                </a:lnTo>
                <a:lnTo>
                  <a:pt x="97573" y="31151"/>
                </a:lnTo>
                <a:lnTo>
                  <a:pt x="106959" y="30121"/>
                </a:lnTo>
                <a:lnTo>
                  <a:pt x="117026" y="29435"/>
                </a:lnTo>
                <a:lnTo>
                  <a:pt x="127547" y="28977"/>
                </a:lnTo>
                <a:lnTo>
                  <a:pt x="138371" y="28672"/>
                </a:lnTo>
                <a:lnTo>
                  <a:pt x="148127" y="27198"/>
                </a:lnTo>
                <a:lnTo>
                  <a:pt x="157171" y="24946"/>
                </a:lnTo>
                <a:lnTo>
                  <a:pt x="165741" y="22174"/>
                </a:lnTo>
                <a:lnTo>
                  <a:pt x="179073" y="19057"/>
                </a:lnTo>
                <a:lnTo>
                  <a:pt x="195583" y="15708"/>
                </a:lnTo>
                <a:lnTo>
                  <a:pt x="214208" y="12206"/>
                </a:lnTo>
                <a:lnTo>
                  <a:pt x="230435" y="8601"/>
                </a:lnTo>
                <a:lnTo>
                  <a:pt x="245063" y="4928"/>
                </a:lnTo>
                <a:lnTo>
                  <a:pt x="258625" y="1209"/>
                </a:lnTo>
                <a:lnTo>
                  <a:pt x="267667" y="0"/>
                </a:lnTo>
                <a:lnTo>
                  <a:pt x="273694" y="464"/>
                </a:lnTo>
                <a:lnTo>
                  <a:pt x="277713" y="2043"/>
                </a:lnTo>
                <a:lnTo>
                  <a:pt x="281662" y="3096"/>
                </a:lnTo>
                <a:lnTo>
                  <a:pt x="285564" y="3798"/>
                </a:lnTo>
                <a:lnTo>
                  <a:pt x="297179" y="166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6"/>
          <p:cNvSpPr/>
          <p:nvPr/>
        </p:nvSpPr>
        <p:spPr>
          <a:xfrm>
            <a:off x="3143250" y="2413361"/>
            <a:ext cx="365760" cy="32659"/>
          </a:xfrm>
          <a:custGeom>
            <a:avLst/>
            <a:gdLst/>
            <a:ahLst/>
            <a:cxnLst/>
            <a:rect l="0" t="0" r="0" b="0"/>
            <a:pathLst>
              <a:path w="365760" h="32659">
                <a:moveTo>
                  <a:pt x="0" y="32658"/>
                </a:moveTo>
                <a:lnTo>
                  <a:pt x="126222" y="32658"/>
                </a:lnTo>
                <a:lnTo>
                  <a:pt x="137488" y="31388"/>
                </a:lnTo>
                <a:lnTo>
                  <a:pt x="148808" y="29272"/>
                </a:lnTo>
                <a:lnTo>
                  <a:pt x="160165" y="26591"/>
                </a:lnTo>
                <a:lnTo>
                  <a:pt x="170277" y="24803"/>
                </a:lnTo>
                <a:lnTo>
                  <a:pt x="179558" y="23612"/>
                </a:lnTo>
                <a:lnTo>
                  <a:pt x="188285" y="22817"/>
                </a:lnTo>
                <a:lnTo>
                  <a:pt x="197913" y="22288"/>
                </a:lnTo>
                <a:lnTo>
                  <a:pt x="218771" y="21699"/>
                </a:lnTo>
                <a:lnTo>
                  <a:pt x="228398" y="20272"/>
                </a:lnTo>
                <a:lnTo>
                  <a:pt x="237355" y="18051"/>
                </a:lnTo>
                <a:lnTo>
                  <a:pt x="245866" y="15300"/>
                </a:lnTo>
                <a:lnTo>
                  <a:pt x="254081" y="13466"/>
                </a:lnTo>
                <a:lnTo>
                  <a:pt x="262097" y="12244"/>
                </a:lnTo>
                <a:lnTo>
                  <a:pt x="269981" y="11429"/>
                </a:lnTo>
                <a:lnTo>
                  <a:pt x="277778" y="10885"/>
                </a:lnTo>
                <a:lnTo>
                  <a:pt x="285515" y="10523"/>
                </a:lnTo>
                <a:lnTo>
                  <a:pt x="293213" y="10281"/>
                </a:lnTo>
                <a:lnTo>
                  <a:pt x="303425" y="8851"/>
                </a:lnTo>
                <a:lnTo>
                  <a:pt x="315314" y="6626"/>
                </a:lnTo>
                <a:lnTo>
                  <a:pt x="328319" y="3874"/>
                </a:lnTo>
                <a:lnTo>
                  <a:pt x="338259" y="2039"/>
                </a:lnTo>
                <a:lnTo>
                  <a:pt x="346156" y="815"/>
                </a:lnTo>
                <a:lnTo>
                  <a:pt x="352690" y="0"/>
                </a:lnTo>
                <a:lnTo>
                  <a:pt x="357047" y="726"/>
                </a:lnTo>
                <a:lnTo>
                  <a:pt x="359951" y="2480"/>
                </a:lnTo>
                <a:lnTo>
                  <a:pt x="361887" y="4920"/>
                </a:lnTo>
                <a:lnTo>
                  <a:pt x="363178" y="7816"/>
                </a:lnTo>
                <a:lnTo>
                  <a:pt x="364039" y="11017"/>
                </a:lnTo>
                <a:lnTo>
                  <a:pt x="365759" y="326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7"/>
          <p:cNvSpPr/>
          <p:nvPr/>
        </p:nvSpPr>
        <p:spPr>
          <a:xfrm>
            <a:off x="3566159" y="4069079"/>
            <a:ext cx="720092" cy="594361"/>
          </a:xfrm>
          <a:custGeom>
            <a:avLst/>
            <a:gdLst/>
            <a:ahLst/>
            <a:cxnLst/>
            <a:rect l="0" t="0" r="0" b="0"/>
            <a:pathLst>
              <a:path w="720092" h="594361">
                <a:moveTo>
                  <a:pt x="0" y="0"/>
                </a:moveTo>
                <a:lnTo>
                  <a:pt x="43896" y="0"/>
                </a:lnTo>
                <a:lnTo>
                  <a:pt x="50854" y="2541"/>
                </a:lnTo>
                <a:lnTo>
                  <a:pt x="65359" y="12136"/>
                </a:lnTo>
                <a:lnTo>
                  <a:pt x="87045" y="24868"/>
                </a:lnTo>
                <a:lnTo>
                  <a:pt x="99940" y="31818"/>
                </a:lnTo>
                <a:lnTo>
                  <a:pt x="121042" y="46315"/>
                </a:lnTo>
                <a:lnTo>
                  <a:pt x="140157" y="59955"/>
                </a:lnTo>
                <a:lnTo>
                  <a:pt x="161352" y="70250"/>
                </a:lnTo>
                <a:lnTo>
                  <a:pt x="174878" y="79854"/>
                </a:lnTo>
                <a:lnTo>
                  <a:pt x="190246" y="92606"/>
                </a:lnTo>
                <a:lnTo>
                  <a:pt x="206841" y="107457"/>
                </a:lnTo>
                <a:lnTo>
                  <a:pt x="222984" y="119899"/>
                </a:lnTo>
                <a:lnTo>
                  <a:pt x="238826" y="130732"/>
                </a:lnTo>
                <a:lnTo>
                  <a:pt x="254468" y="140495"/>
                </a:lnTo>
                <a:lnTo>
                  <a:pt x="268705" y="150814"/>
                </a:lnTo>
                <a:lnTo>
                  <a:pt x="282007" y="161503"/>
                </a:lnTo>
                <a:lnTo>
                  <a:pt x="315837" y="191159"/>
                </a:lnTo>
                <a:lnTo>
                  <a:pt x="373205" y="242440"/>
                </a:lnTo>
                <a:lnTo>
                  <a:pt x="397394" y="263227"/>
                </a:lnTo>
                <a:lnTo>
                  <a:pt x="417330" y="279624"/>
                </a:lnTo>
                <a:lnTo>
                  <a:pt x="434430" y="293096"/>
                </a:lnTo>
                <a:lnTo>
                  <a:pt x="449640" y="307158"/>
                </a:lnTo>
                <a:lnTo>
                  <a:pt x="463590" y="321612"/>
                </a:lnTo>
                <a:lnTo>
                  <a:pt x="476700" y="336328"/>
                </a:lnTo>
                <a:lnTo>
                  <a:pt x="501427" y="362840"/>
                </a:lnTo>
                <a:lnTo>
                  <a:pt x="543542" y="405958"/>
                </a:lnTo>
                <a:lnTo>
                  <a:pt x="560481" y="423039"/>
                </a:lnTo>
                <a:lnTo>
                  <a:pt x="574314" y="438236"/>
                </a:lnTo>
                <a:lnTo>
                  <a:pt x="586077" y="452177"/>
                </a:lnTo>
                <a:lnTo>
                  <a:pt x="596458" y="465282"/>
                </a:lnTo>
                <a:lnTo>
                  <a:pt x="605918" y="476558"/>
                </a:lnTo>
                <a:lnTo>
                  <a:pt x="614766" y="486615"/>
                </a:lnTo>
                <a:lnTo>
                  <a:pt x="631370" y="504564"/>
                </a:lnTo>
                <a:lnTo>
                  <a:pt x="647216" y="521007"/>
                </a:lnTo>
                <a:lnTo>
                  <a:pt x="657537" y="532759"/>
                </a:lnTo>
                <a:lnTo>
                  <a:pt x="700925" y="584994"/>
                </a:lnTo>
                <a:lnTo>
                  <a:pt x="704773" y="588116"/>
                </a:lnTo>
                <a:lnTo>
                  <a:pt x="708609" y="590198"/>
                </a:lnTo>
                <a:lnTo>
                  <a:pt x="720091" y="5943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8"/>
          <p:cNvSpPr/>
          <p:nvPr/>
        </p:nvSpPr>
        <p:spPr>
          <a:xfrm>
            <a:off x="5052059" y="3989070"/>
            <a:ext cx="742951" cy="560070"/>
          </a:xfrm>
          <a:custGeom>
            <a:avLst/>
            <a:gdLst/>
            <a:ahLst/>
            <a:cxnLst/>
            <a:rect l="0" t="0" r="0" b="0"/>
            <a:pathLst>
              <a:path w="742951" h="560070">
                <a:moveTo>
                  <a:pt x="0" y="560069"/>
                </a:moveTo>
                <a:lnTo>
                  <a:pt x="6069" y="547934"/>
                </a:lnTo>
                <a:lnTo>
                  <a:pt x="9126" y="544359"/>
                </a:lnTo>
                <a:lnTo>
                  <a:pt x="12434" y="541976"/>
                </a:lnTo>
                <a:lnTo>
                  <a:pt x="15909" y="540387"/>
                </a:lnTo>
                <a:lnTo>
                  <a:pt x="23158" y="531849"/>
                </a:lnTo>
                <a:lnTo>
                  <a:pt x="26869" y="526016"/>
                </a:lnTo>
                <a:lnTo>
                  <a:pt x="37765" y="516148"/>
                </a:lnTo>
                <a:lnTo>
                  <a:pt x="44227" y="511738"/>
                </a:lnTo>
                <a:lnTo>
                  <a:pt x="58180" y="496679"/>
                </a:lnTo>
                <a:lnTo>
                  <a:pt x="65457" y="487329"/>
                </a:lnTo>
                <a:lnTo>
                  <a:pt x="79198" y="472206"/>
                </a:lnTo>
                <a:lnTo>
                  <a:pt x="135932" y="413527"/>
                </a:lnTo>
                <a:lnTo>
                  <a:pt x="274174" y="274475"/>
                </a:lnTo>
                <a:lnTo>
                  <a:pt x="286923" y="262993"/>
                </a:lnTo>
                <a:lnTo>
                  <a:pt x="300502" y="251529"/>
                </a:lnTo>
                <a:lnTo>
                  <a:pt x="314635" y="240076"/>
                </a:lnTo>
                <a:lnTo>
                  <a:pt x="327867" y="229900"/>
                </a:lnTo>
                <a:lnTo>
                  <a:pt x="340498" y="220577"/>
                </a:lnTo>
                <a:lnTo>
                  <a:pt x="352729" y="211821"/>
                </a:lnTo>
                <a:lnTo>
                  <a:pt x="365963" y="203444"/>
                </a:lnTo>
                <a:lnTo>
                  <a:pt x="379866" y="195319"/>
                </a:lnTo>
                <a:lnTo>
                  <a:pt x="394214" y="187363"/>
                </a:lnTo>
                <a:lnTo>
                  <a:pt x="407589" y="178248"/>
                </a:lnTo>
                <a:lnTo>
                  <a:pt x="420317" y="168362"/>
                </a:lnTo>
                <a:lnTo>
                  <a:pt x="432611" y="157961"/>
                </a:lnTo>
                <a:lnTo>
                  <a:pt x="453508" y="143407"/>
                </a:lnTo>
                <a:lnTo>
                  <a:pt x="480138" y="126085"/>
                </a:lnTo>
                <a:lnTo>
                  <a:pt x="571657" y="67803"/>
                </a:lnTo>
                <a:lnTo>
                  <a:pt x="586845" y="59172"/>
                </a:lnTo>
                <a:lnTo>
                  <a:pt x="600780" y="52148"/>
                </a:lnTo>
                <a:lnTo>
                  <a:pt x="613880" y="46195"/>
                </a:lnTo>
                <a:lnTo>
                  <a:pt x="635209" y="32808"/>
                </a:lnTo>
                <a:lnTo>
                  <a:pt x="644453" y="25682"/>
                </a:lnTo>
                <a:lnTo>
                  <a:pt x="661498" y="17764"/>
                </a:lnTo>
                <a:lnTo>
                  <a:pt x="677539" y="12975"/>
                </a:lnTo>
                <a:lnTo>
                  <a:pt x="693136" y="6613"/>
                </a:lnTo>
                <a:lnTo>
                  <a:pt x="708534" y="2939"/>
                </a:lnTo>
                <a:lnTo>
                  <a:pt x="728097" y="870"/>
                </a:lnTo>
                <a:lnTo>
                  <a:pt x="7429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9"/>
          <p:cNvSpPr/>
          <p:nvPr/>
        </p:nvSpPr>
        <p:spPr>
          <a:xfrm>
            <a:off x="4606343" y="5292089"/>
            <a:ext cx="57084" cy="845821"/>
          </a:xfrm>
          <a:custGeom>
            <a:avLst/>
            <a:gdLst/>
            <a:ahLst/>
            <a:cxnLst/>
            <a:rect l="0" t="0" r="0" b="0"/>
            <a:pathLst>
              <a:path w="57084" h="845821">
                <a:moveTo>
                  <a:pt x="22807" y="0"/>
                </a:moveTo>
                <a:lnTo>
                  <a:pt x="6898" y="15909"/>
                </a:lnTo>
                <a:lnTo>
                  <a:pt x="4580" y="19496"/>
                </a:lnTo>
                <a:lnTo>
                  <a:pt x="3036" y="23158"/>
                </a:lnTo>
                <a:lnTo>
                  <a:pt x="1319" y="31882"/>
                </a:lnTo>
                <a:lnTo>
                  <a:pt x="218" y="58180"/>
                </a:lnTo>
                <a:lnTo>
                  <a:pt x="0" y="118173"/>
                </a:lnTo>
                <a:lnTo>
                  <a:pt x="1252" y="137202"/>
                </a:lnTo>
                <a:lnTo>
                  <a:pt x="3357" y="154968"/>
                </a:lnTo>
                <a:lnTo>
                  <a:pt x="6030" y="171892"/>
                </a:lnTo>
                <a:lnTo>
                  <a:pt x="15860" y="244254"/>
                </a:lnTo>
                <a:lnTo>
                  <a:pt x="38106" y="435715"/>
                </a:lnTo>
                <a:lnTo>
                  <a:pt x="40626" y="463196"/>
                </a:lnTo>
                <a:lnTo>
                  <a:pt x="42306" y="486598"/>
                </a:lnTo>
                <a:lnTo>
                  <a:pt x="43427" y="507279"/>
                </a:lnTo>
                <a:lnTo>
                  <a:pt x="45443" y="526146"/>
                </a:lnTo>
                <a:lnTo>
                  <a:pt x="48058" y="543804"/>
                </a:lnTo>
                <a:lnTo>
                  <a:pt x="51071" y="560656"/>
                </a:lnTo>
                <a:lnTo>
                  <a:pt x="53079" y="576971"/>
                </a:lnTo>
                <a:lnTo>
                  <a:pt x="54418" y="592927"/>
                </a:lnTo>
                <a:lnTo>
                  <a:pt x="55311" y="608645"/>
                </a:lnTo>
                <a:lnTo>
                  <a:pt x="56303" y="639655"/>
                </a:lnTo>
                <a:lnTo>
                  <a:pt x="56992" y="707099"/>
                </a:lnTo>
                <a:lnTo>
                  <a:pt x="57083" y="759537"/>
                </a:lnTo>
                <a:lnTo>
                  <a:pt x="55817" y="767979"/>
                </a:lnTo>
                <a:lnTo>
                  <a:pt x="53704" y="776146"/>
                </a:lnTo>
                <a:lnTo>
                  <a:pt x="51025" y="784131"/>
                </a:lnTo>
                <a:lnTo>
                  <a:pt x="49239" y="790724"/>
                </a:lnTo>
                <a:lnTo>
                  <a:pt x="48048" y="796390"/>
                </a:lnTo>
                <a:lnTo>
                  <a:pt x="46372" y="810431"/>
                </a:lnTo>
                <a:lnTo>
                  <a:pt x="46137" y="814608"/>
                </a:lnTo>
                <a:lnTo>
                  <a:pt x="44710" y="819932"/>
                </a:lnTo>
                <a:lnTo>
                  <a:pt x="42489" y="826022"/>
                </a:lnTo>
                <a:lnTo>
                  <a:pt x="34236" y="8458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0"/>
          <p:cNvSpPr/>
          <p:nvPr/>
        </p:nvSpPr>
        <p:spPr>
          <a:xfrm>
            <a:off x="3497579" y="5280659"/>
            <a:ext cx="159828" cy="194311"/>
          </a:xfrm>
          <a:custGeom>
            <a:avLst/>
            <a:gdLst/>
            <a:ahLst/>
            <a:cxnLst/>
            <a:rect l="0" t="0" r="0" b="0"/>
            <a:pathLst>
              <a:path w="159828" h="194311">
                <a:moveTo>
                  <a:pt x="0" y="0"/>
                </a:moveTo>
                <a:lnTo>
                  <a:pt x="53737" y="0"/>
                </a:lnTo>
                <a:lnTo>
                  <a:pt x="61225" y="1270"/>
                </a:lnTo>
                <a:lnTo>
                  <a:pt x="68757" y="3387"/>
                </a:lnTo>
                <a:lnTo>
                  <a:pt x="76318" y="6068"/>
                </a:lnTo>
                <a:lnTo>
                  <a:pt x="82629" y="7855"/>
                </a:lnTo>
                <a:lnTo>
                  <a:pt x="88106" y="9047"/>
                </a:lnTo>
                <a:lnTo>
                  <a:pt x="93028" y="9842"/>
                </a:lnTo>
                <a:lnTo>
                  <a:pt x="100119" y="12911"/>
                </a:lnTo>
                <a:lnTo>
                  <a:pt x="108656" y="17498"/>
                </a:lnTo>
                <a:lnTo>
                  <a:pt x="118158" y="23095"/>
                </a:lnTo>
                <a:lnTo>
                  <a:pt x="124492" y="28097"/>
                </a:lnTo>
                <a:lnTo>
                  <a:pt x="128715" y="32701"/>
                </a:lnTo>
                <a:lnTo>
                  <a:pt x="131530" y="37041"/>
                </a:lnTo>
                <a:lnTo>
                  <a:pt x="134677" y="42474"/>
                </a:lnTo>
                <a:lnTo>
                  <a:pt x="141560" y="55284"/>
                </a:lnTo>
                <a:lnTo>
                  <a:pt x="145173" y="60986"/>
                </a:lnTo>
                <a:lnTo>
                  <a:pt x="148853" y="66058"/>
                </a:lnTo>
                <a:lnTo>
                  <a:pt x="152575" y="70708"/>
                </a:lnTo>
                <a:lnTo>
                  <a:pt x="155057" y="76349"/>
                </a:lnTo>
                <a:lnTo>
                  <a:pt x="156712" y="82650"/>
                </a:lnTo>
                <a:lnTo>
                  <a:pt x="157814" y="89390"/>
                </a:lnTo>
                <a:lnTo>
                  <a:pt x="158550" y="96424"/>
                </a:lnTo>
                <a:lnTo>
                  <a:pt x="159040" y="103653"/>
                </a:lnTo>
                <a:lnTo>
                  <a:pt x="159367" y="111012"/>
                </a:lnTo>
                <a:lnTo>
                  <a:pt x="159730" y="125962"/>
                </a:lnTo>
                <a:lnTo>
                  <a:pt x="159827" y="133505"/>
                </a:lnTo>
                <a:lnTo>
                  <a:pt x="158621" y="142344"/>
                </a:lnTo>
                <a:lnTo>
                  <a:pt x="156548" y="152046"/>
                </a:lnTo>
                <a:lnTo>
                  <a:pt x="153895" y="162324"/>
                </a:lnTo>
                <a:lnTo>
                  <a:pt x="152127" y="170446"/>
                </a:lnTo>
                <a:lnTo>
                  <a:pt x="150948" y="177131"/>
                </a:lnTo>
                <a:lnTo>
                  <a:pt x="150162" y="182857"/>
                </a:lnTo>
                <a:lnTo>
                  <a:pt x="148368" y="186675"/>
                </a:lnTo>
                <a:lnTo>
                  <a:pt x="145902" y="189220"/>
                </a:lnTo>
                <a:lnTo>
                  <a:pt x="139751" y="192802"/>
                </a:lnTo>
                <a:lnTo>
                  <a:pt x="125730" y="1943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1"/>
          <p:cNvSpPr/>
          <p:nvPr/>
        </p:nvSpPr>
        <p:spPr>
          <a:xfrm>
            <a:off x="5601225" y="5314950"/>
            <a:ext cx="56626" cy="182880"/>
          </a:xfrm>
          <a:custGeom>
            <a:avLst/>
            <a:gdLst/>
            <a:ahLst/>
            <a:cxnLst/>
            <a:rect l="0" t="0" r="0" b="0"/>
            <a:pathLst>
              <a:path w="56626" h="182880">
                <a:moveTo>
                  <a:pt x="56625" y="0"/>
                </a:moveTo>
                <a:lnTo>
                  <a:pt x="50557" y="6067"/>
                </a:lnTo>
                <a:lnTo>
                  <a:pt x="48770" y="9125"/>
                </a:lnTo>
                <a:lnTo>
                  <a:pt x="47578" y="12433"/>
                </a:lnTo>
                <a:lnTo>
                  <a:pt x="46783" y="15908"/>
                </a:lnTo>
                <a:lnTo>
                  <a:pt x="44984" y="19495"/>
                </a:lnTo>
                <a:lnTo>
                  <a:pt x="42514" y="23157"/>
                </a:lnTo>
                <a:lnTo>
                  <a:pt x="39597" y="26867"/>
                </a:lnTo>
                <a:lnTo>
                  <a:pt x="37653" y="30612"/>
                </a:lnTo>
                <a:lnTo>
                  <a:pt x="36357" y="34378"/>
                </a:lnTo>
                <a:lnTo>
                  <a:pt x="35493" y="38158"/>
                </a:lnTo>
                <a:lnTo>
                  <a:pt x="33647" y="44488"/>
                </a:lnTo>
                <a:lnTo>
                  <a:pt x="28209" y="61683"/>
                </a:lnTo>
                <a:lnTo>
                  <a:pt x="24981" y="70332"/>
                </a:lnTo>
                <a:lnTo>
                  <a:pt x="21559" y="78637"/>
                </a:lnTo>
                <a:lnTo>
                  <a:pt x="18007" y="86715"/>
                </a:lnTo>
                <a:lnTo>
                  <a:pt x="15640" y="95910"/>
                </a:lnTo>
                <a:lnTo>
                  <a:pt x="14061" y="105850"/>
                </a:lnTo>
                <a:lnTo>
                  <a:pt x="13009" y="116286"/>
                </a:lnTo>
                <a:lnTo>
                  <a:pt x="11038" y="127054"/>
                </a:lnTo>
                <a:lnTo>
                  <a:pt x="8453" y="138043"/>
                </a:lnTo>
                <a:lnTo>
                  <a:pt x="1248" y="164850"/>
                </a:lnTo>
                <a:lnTo>
                  <a:pt x="657" y="168320"/>
                </a:lnTo>
                <a:lnTo>
                  <a:pt x="263" y="171903"/>
                </a:lnTo>
                <a:lnTo>
                  <a:pt x="0" y="175562"/>
                </a:lnTo>
                <a:lnTo>
                  <a:pt x="1095" y="178001"/>
                </a:lnTo>
                <a:lnTo>
                  <a:pt x="3095" y="179627"/>
                </a:lnTo>
                <a:lnTo>
                  <a:pt x="10904" y="1828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2"/>
          <p:cNvSpPr/>
          <p:nvPr/>
        </p:nvSpPr>
        <p:spPr>
          <a:xfrm>
            <a:off x="4469129" y="3440429"/>
            <a:ext cx="342901" cy="80011"/>
          </a:xfrm>
          <a:custGeom>
            <a:avLst/>
            <a:gdLst/>
            <a:ahLst/>
            <a:cxnLst/>
            <a:rect l="0" t="0" r="0" b="0"/>
            <a:pathLst>
              <a:path w="342901" h="80011">
                <a:moveTo>
                  <a:pt x="0" y="80010"/>
                </a:moveTo>
                <a:lnTo>
                  <a:pt x="70520" y="80010"/>
                </a:lnTo>
                <a:lnTo>
                  <a:pt x="105433" y="74931"/>
                </a:lnTo>
                <a:lnTo>
                  <a:pt x="145219" y="66464"/>
                </a:lnTo>
                <a:lnTo>
                  <a:pt x="188253" y="55739"/>
                </a:lnTo>
                <a:lnTo>
                  <a:pt x="224562" y="44779"/>
                </a:lnTo>
                <a:lnTo>
                  <a:pt x="256388" y="33663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0"/>
          <p:cNvSpPr/>
          <p:nvPr/>
        </p:nvSpPr>
        <p:spPr>
          <a:xfrm>
            <a:off x="1691640" y="914447"/>
            <a:ext cx="5029201" cy="3451813"/>
          </a:xfrm>
          <a:custGeom>
            <a:avLst/>
            <a:gdLst/>
            <a:ahLst/>
            <a:cxnLst/>
            <a:rect l="0" t="0" r="0" b="0"/>
            <a:pathLst>
              <a:path w="5029201" h="3451813">
                <a:moveTo>
                  <a:pt x="0" y="3451812"/>
                </a:moveTo>
                <a:lnTo>
                  <a:pt x="0" y="3434785"/>
                </a:lnTo>
                <a:lnTo>
                  <a:pt x="1270" y="3431571"/>
                </a:lnTo>
                <a:lnTo>
                  <a:pt x="30612" y="3384261"/>
                </a:lnTo>
                <a:lnTo>
                  <a:pt x="45746" y="3344865"/>
                </a:lnTo>
                <a:lnTo>
                  <a:pt x="103502" y="3237080"/>
                </a:lnTo>
                <a:lnTo>
                  <a:pt x="154533" y="3129751"/>
                </a:lnTo>
                <a:lnTo>
                  <a:pt x="214305" y="2983115"/>
                </a:lnTo>
                <a:lnTo>
                  <a:pt x="262638" y="2877923"/>
                </a:lnTo>
                <a:lnTo>
                  <a:pt x="289062" y="2825841"/>
                </a:lnTo>
                <a:lnTo>
                  <a:pt x="338020" y="2733110"/>
                </a:lnTo>
                <a:lnTo>
                  <a:pt x="392689" y="2626728"/>
                </a:lnTo>
                <a:lnTo>
                  <a:pt x="437180" y="2523398"/>
                </a:lnTo>
                <a:lnTo>
                  <a:pt x="481985" y="2432668"/>
                </a:lnTo>
                <a:lnTo>
                  <a:pt x="544504" y="2330455"/>
                </a:lnTo>
                <a:lnTo>
                  <a:pt x="607015" y="2210314"/>
                </a:lnTo>
                <a:lnTo>
                  <a:pt x="660642" y="2119693"/>
                </a:lnTo>
                <a:lnTo>
                  <a:pt x="716952" y="2028757"/>
                </a:lnTo>
                <a:lnTo>
                  <a:pt x="756098" y="1970979"/>
                </a:lnTo>
                <a:lnTo>
                  <a:pt x="915162" y="1746545"/>
                </a:lnTo>
                <a:lnTo>
                  <a:pt x="976432" y="1658768"/>
                </a:lnTo>
                <a:lnTo>
                  <a:pt x="1050462" y="1560176"/>
                </a:lnTo>
                <a:lnTo>
                  <a:pt x="1187979" y="1385308"/>
                </a:lnTo>
                <a:lnTo>
                  <a:pt x="1315479" y="1229113"/>
                </a:lnTo>
                <a:lnTo>
                  <a:pt x="1378255" y="1145057"/>
                </a:lnTo>
                <a:lnTo>
                  <a:pt x="1570238" y="911770"/>
                </a:lnTo>
                <a:lnTo>
                  <a:pt x="1699516" y="758618"/>
                </a:lnTo>
                <a:lnTo>
                  <a:pt x="1775463" y="666843"/>
                </a:lnTo>
                <a:lnTo>
                  <a:pt x="1860033" y="566918"/>
                </a:lnTo>
                <a:lnTo>
                  <a:pt x="1947965" y="465978"/>
                </a:lnTo>
                <a:lnTo>
                  <a:pt x="2038041" y="372818"/>
                </a:lnTo>
                <a:lnTo>
                  <a:pt x="2134103" y="272007"/>
                </a:lnTo>
                <a:lnTo>
                  <a:pt x="2254158" y="167831"/>
                </a:lnTo>
                <a:lnTo>
                  <a:pt x="2359835" y="64538"/>
                </a:lnTo>
                <a:lnTo>
                  <a:pt x="2408427" y="25408"/>
                </a:lnTo>
                <a:lnTo>
                  <a:pt x="2420250" y="14153"/>
                </a:lnTo>
                <a:lnTo>
                  <a:pt x="2442587" y="1785"/>
                </a:lnTo>
                <a:lnTo>
                  <a:pt x="2447880" y="767"/>
                </a:lnTo>
                <a:lnTo>
                  <a:pt x="2462957" y="0"/>
                </a:lnTo>
                <a:lnTo>
                  <a:pt x="2494110" y="9798"/>
                </a:lnTo>
                <a:lnTo>
                  <a:pt x="2497130" y="11596"/>
                </a:lnTo>
                <a:lnTo>
                  <a:pt x="2499143" y="14065"/>
                </a:lnTo>
                <a:lnTo>
                  <a:pt x="2500485" y="16981"/>
                </a:lnTo>
                <a:lnTo>
                  <a:pt x="2508442" y="27152"/>
                </a:lnTo>
                <a:lnTo>
                  <a:pt x="2591960" y="114987"/>
                </a:lnTo>
                <a:lnTo>
                  <a:pt x="2642505" y="190465"/>
                </a:lnTo>
                <a:lnTo>
                  <a:pt x="2654419" y="202311"/>
                </a:lnTo>
                <a:lnTo>
                  <a:pt x="2661153" y="207249"/>
                </a:lnTo>
                <a:lnTo>
                  <a:pt x="2672021" y="219507"/>
                </a:lnTo>
                <a:lnTo>
                  <a:pt x="2738773" y="301585"/>
                </a:lnTo>
                <a:lnTo>
                  <a:pt x="2820438" y="403670"/>
                </a:lnTo>
                <a:lnTo>
                  <a:pt x="2853292" y="436649"/>
                </a:lnTo>
                <a:lnTo>
                  <a:pt x="2893216" y="471306"/>
                </a:lnTo>
                <a:lnTo>
                  <a:pt x="2980177" y="576766"/>
                </a:lnTo>
                <a:lnTo>
                  <a:pt x="3063677" y="675197"/>
                </a:lnTo>
                <a:lnTo>
                  <a:pt x="3171808" y="809265"/>
                </a:lnTo>
                <a:lnTo>
                  <a:pt x="3272665" y="916329"/>
                </a:lnTo>
                <a:lnTo>
                  <a:pt x="3344437" y="996783"/>
                </a:lnTo>
                <a:lnTo>
                  <a:pt x="3467565" y="1123487"/>
                </a:lnTo>
                <a:lnTo>
                  <a:pt x="3550070" y="1209998"/>
                </a:lnTo>
                <a:lnTo>
                  <a:pt x="3642672" y="1305058"/>
                </a:lnTo>
                <a:lnTo>
                  <a:pt x="3730647" y="1392490"/>
                </a:lnTo>
                <a:lnTo>
                  <a:pt x="3824870" y="1487823"/>
                </a:lnTo>
                <a:lnTo>
                  <a:pt x="3924548" y="1582162"/>
                </a:lnTo>
                <a:lnTo>
                  <a:pt x="4187186" y="1843990"/>
                </a:lnTo>
                <a:lnTo>
                  <a:pt x="4317994" y="1964956"/>
                </a:lnTo>
                <a:lnTo>
                  <a:pt x="4385871" y="2035337"/>
                </a:lnTo>
                <a:lnTo>
                  <a:pt x="4513643" y="2168997"/>
                </a:lnTo>
                <a:lnTo>
                  <a:pt x="4612011" y="2272009"/>
                </a:lnTo>
                <a:lnTo>
                  <a:pt x="4720402" y="2379696"/>
                </a:lnTo>
                <a:lnTo>
                  <a:pt x="4820964" y="2472517"/>
                </a:lnTo>
                <a:lnTo>
                  <a:pt x="4876364" y="2543398"/>
                </a:lnTo>
                <a:lnTo>
                  <a:pt x="4944533" y="2611449"/>
                </a:lnTo>
                <a:lnTo>
                  <a:pt x="4982649" y="2640156"/>
                </a:lnTo>
                <a:lnTo>
                  <a:pt x="4998556" y="2655497"/>
                </a:lnTo>
                <a:lnTo>
                  <a:pt x="5002420" y="2658046"/>
                </a:lnTo>
                <a:lnTo>
                  <a:pt x="5015497" y="2662471"/>
                </a:lnTo>
                <a:lnTo>
                  <a:pt x="5016255" y="2663965"/>
                </a:lnTo>
                <a:lnTo>
                  <a:pt x="5016760" y="2666231"/>
                </a:lnTo>
                <a:lnTo>
                  <a:pt x="5029200" y="2674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1725930" y="3600450"/>
            <a:ext cx="5223042" cy="765810"/>
          </a:xfrm>
          <a:custGeom>
            <a:avLst/>
            <a:gdLst/>
            <a:ahLst/>
            <a:cxnLst/>
            <a:rect l="0" t="0" r="0" b="0"/>
            <a:pathLst>
              <a:path w="5223042" h="765810">
                <a:moveTo>
                  <a:pt x="0" y="765809"/>
                </a:moveTo>
                <a:lnTo>
                  <a:pt x="6067" y="759742"/>
                </a:lnTo>
                <a:lnTo>
                  <a:pt x="9125" y="757954"/>
                </a:lnTo>
                <a:lnTo>
                  <a:pt x="15909" y="755968"/>
                </a:lnTo>
                <a:lnTo>
                  <a:pt x="187197" y="736162"/>
                </a:lnTo>
                <a:lnTo>
                  <a:pt x="318082" y="715780"/>
                </a:lnTo>
                <a:lnTo>
                  <a:pt x="467250" y="692247"/>
                </a:lnTo>
                <a:lnTo>
                  <a:pt x="567783" y="670456"/>
                </a:lnTo>
                <a:lnTo>
                  <a:pt x="707209" y="647226"/>
                </a:lnTo>
                <a:lnTo>
                  <a:pt x="837571" y="626248"/>
                </a:lnTo>
                <a:lnTo>
                  <a:pt x="1013985" y="600349"/>
                </a:lnTo>
                <a:lnTo>
                  <a:pt x="1231891" y="567206"/>
                </a:lnTo>
                <a:lnTo>
                  <a:pt x="1666026" y="505422"/>
                </a:lnTo>
                <a:lnTo>
                  <a:pt x="1772542" y="494295"/>
                </a:lnTo>
                <a:lnTo>
                  <a:pt x="2013396" y="474079"/>
                </a:lnTo>
                <a:lnTo>
                  <a:pt x="2200760" y="459001"/>
                </a:lnTo>
                <a:lnTo>
                  <a:pt x="2357911" y="443159"/>
                </a:lnTo>
                <a:lnTo>
                  <a:pt x="2518094" y="433414"/>
                </a:lnTo>
                <a:lnTo>
                  <a:pt x="2670797" y="423394"/>
                </a:lnTo>
                <a:lnTo>
                  <a:pt x="2823209" y="412205"/>
                </a:lnTo>
                <a:lnTo>
                  <a:pt x="2980831" y="401681"/>
                </a:lnTo>
                <a:lnTo>
                  <a:pt x="3135814" y="391247"/>
                </a:lnTo>
                <a:lnTo>
                  <a:pt x="3293479" y="379291"/>
                </a:lnTo>
                <a:lnTo>
                  <a:pt x="3452374" y="366548"/>
                </a:lnTo>
                <a:lnTo>
                  <a:pt x="3534298" y="362442"/>
                </a:lnTo>
                <a:lnTo>
                  <a:pt x="3680041" y="344053"/>
                </a:lnTo>
                <a:lnTo>
                  <a:pt x="3714626" y="341971"/>
                </a:lnTo>
                <a:lnTo>
                  <a:pt x="3783318" y="332559"/>
                </a:lnTo>
                <a:lnTo>
                  <a:pt x="3850639" y="330295"/>
                </a:lnTo>
                <a:lnTo>
                  <a:pt x="3888583" y="322442"/>
                </a:lnTo>
                <a:lnTo>
                  <a:pt x="3954989" y="316864"/>
                </a:lnTo>
                <a:lnTo>
                  <a:pt x="3994473" y="310240"/>
                </a:lnTo>
                <a:lnTo>
                  <a:pt x="4150134" y="305242"/>
                </a:lnTo>
                <a:lnTo>
                  <a:pt x="4311982" y="297319"/>
                </a:lnTo>
                <a:lnTo>
                  <a:pt x="4411294" y="284796"/>
                </a:lnTo>
                <a:lnTo>
                  <a:pt x="4437555" y="275950"/>
                </a:lnTo>
                <a:lnTo>
                  <a:pt x="4461414" y="274463"/>
                </a:lnTo>
                <a:lnTo>
                  <a:pt x="4463986" y="273145"/>
                </a:lnTo>
                <a:lnTo>
                  <a:pt x="4465700" y="270997"/>
                </a:lnTo>
                <a:lnTo>
                  <a:pt x="4466843" y="268294"/>
                </a:lnTo>
                <a:lnTo>
                  <a:pt x="4470145" y="266493"/>
                </a:lnTo>
                <a:lnTo>
                  <a:pt x="4485659" y="263957"/>
                </a:lnTo>
                <a:lnTo>
                  <a:pt x="4506898" y="263030"/>
                </a:lnTo>
                <a:lnTo>
                  <a:pt x="4583920" y="241759"/>
                </a:lnTo>
                <a:lnTo>
                  <a:pt x="4661966" y="238768"/>
                </a:lnTo>
                <a:lnTo>
                  <a:pt x="4698335" y="230189"/>
                </a:lnTo>
                <a:lnTo>
                  <a:pt x="4764893" y="225231"/>
                </a:lnTo>
                <a:lnTo>
                  <a:pt x="4785364" y="219558"/>
                </a:lnTo>
                <a:lnTo>
                  <a:pt x="4818468" y="217379"/>
                </a:lnTo>
                <a:lnTo>
                  <a:pt x="5055705" y="217170"/>
                </a:lnTo>
                <a:lnTo>
                  <a:pt x="5066803" y="220556"/>
                </a:lnTo>
                <a:lnTo>
                  <a:pt x="5078932" y="225025"/>
                </a:lnTo>
                <a:lnTo>
                  <a:pt x="5088556" y="227010"/>
                </a:lnTo>
                <a:lnTo>
                  <a:pt x="5091631" y="226270"/>
                </a:lnTo>
                <a:lnTo>
                  <a:pt x="5093680" y="224507"/>
                </a:lnTo>
                <a:lnTo>
                  <a:pt x="5095047" y="222061"/>
                </a:lnTo>
                <a:lnTo>
                  <a:pt x="5097227" y="220431"/>
                </a:lnTo>
                <a:lnTo>
                  <a:pt x="5099952" y="219343"/>
                </a:lnTo>
                <a:lnTo>
                  <a:pt x="5103037" y="218619"/>
                </a:lnTo>
                <a:lnTo>
                  <a:pt x="5218171" y="228562"/>
                </a:lnTo>
                <a:lnTo>
                  <a:pt x="5219951" y="227304"/>
                </a:lnTo>
                <a:lnTo>
                  <a:pt x="5221137" y="225196"/>
                </a:lnTo>
                <a:lnTo>
                  <a:pt x="5223041" y="218755"/>
                </a:lnTo>
                <a:lnTo>
                  <a:pt x="5221928" y="218226"/>
                </a:lnTo>
                <a:lnTo>
                  <a:pt x="5217302" y="217639"/>
                </a:lnTo>
                <a:lnTo>
                  <a:pt x="5215562" y="216213"/>
                </a:lnTo>
                <a:lnTo>
                  <a:pt x="5214401" y="213992"/>
                </a:lnTo>
                <a:lnTo>
                  <a:pt x="5212537" y="207369"/>
                </a:lnTo>
                <a:lnTo>
                  <a:pt x="5211115" y="206826"/>
                </a:lnTo>
                <a:lnTo>
                  <a:pt x="5206147" y="206223"/>
                </a:lnTo>
                <a:lnTo>
                  <a:pt x="5204315" y="204791"/>
                </a:lnTo>
                <a:lnTo>
                  <a:pt x="5203093" y="202568"/>
                </a:lnTo>
                <a:lnTo>
                  <a:pt x="5202278" y="199815"/>
                </a:lnTo>
                <a:lnTo>
                  <a:pt x="5200466" y="197980"/>
                </a:lnTo>
                <a:lnTo>
                  <a:pt x="5197987" y="196756"/>
                </a:lnTo>
                <a:lnTo>
                  <a:pt x="5190951" y="194793"/>
                </a:lnTo>
                <a:lnTo>
                  <a:pt x="5190374" y="193362"/>
                </a:lnTo>
                <a:lnTo>
                  <a:pt x="5189732" y="188385"/>
                </a:lnTo>
                <a:lnTo>
                  <a:pt x="5188292" y="185280"/>
                </a:lnTo>
                <a:lnTo>
                  <a:pt x="5183304" y="178443"/>
                </a:lnTo>
                <a:lnTo>
                  <a:pt x="5180195" y="176112"/>
                </a:lnTo>
                <a:lnTo>
                  <a:pt x="5176854" y="174558"/>
                </a:lnTo>
                <a:lnTo>
                  <a:pt x="5173356" y="173522"/>
                </a:lnTo>
                <a:lnTo>
                  <a:pt x="5171024" y="171561"/>
                </a:lnTo>
                <a:lnTo>
                  <a:pt x="5169469" y="168984"/>
                </a:lnTo>
                <a:lnTo>
                  <a:pt x="5168432" y="165996"/>
                </a:lnTo>
                <a:lnTo>
                  <a:pt x="5163894" y="159289"/>
                </a:lnTo>
                <a:lnTo>
                  <a:pt x="5145557" y="139369"/>
                </a:lnTo>
                <a:lnTo>
                  <a:pt x="5076662" y="70322"/>
                </a:lnTo>
                <a:lnTo>
                  <a:pt x="5074811" y="69741"/>
                </a:lnTo>
                <a:lnTo>
                  <a:pt x="5069369" y="69096"/>
                </a:lnTo>
                <a:lnTo>
                  <a:pt x="5067409" y="67654"/>
                </a:lnTo>
                <a:lnTo>
                  <a:pt x="5066102" y="65422"/>
                </a:lnTo>
                <a:lnTo>
                  <a:pt x="5065232" y="62665"/>
                </a:lnTo>
                <a:lnTo>
                  <a:pt x="5060877" y="56214"/>
                </a:lnTo>
                <a:lnTo>
                  <a:pt x="5057938" y="52716"/>
                </a:lnTo>
                <a:lnTo>
                  <a:pt x="5054708" y="50384"/>
                </a:lnTo>
                <a:lnTo>
                  <a:pt x="5042735" y="46333"/>
                </a:lnTo>
                <a:lnTo>
                  <a:pt x="5042033" y="44859"/>
                </a:lnTo>
                <a:lnTo>
                  <a:pt x="5041253" y="39834"/>
                </a:lnTo>
                <a:lnTo>
                  <a:pt x="5039776" y="37986"/>
                </a:lnTo>
                <a:lnTo>
                  <a:pt x="5037520" y="36753"/>
                </a:lnTo>
                <a:lnTo>
                  <a:pt x="5030843" y="34776"/>
                </a:lnTo>
                <a:lnTo>
                  <a:pt x="5019503" y="24491"/>
                </a:lnTo>
                <a:lnTo>
                  <a:pt x="5018924" y="22677"/>
                </a:lnTo>
                <a:lnTo>
                  <a:pt x="5018283" y="17275"/>
                </a:lnTo>
                <a:lnTo>
                  <a:pt x="5016842" y="15326"/>
                </a:lnTo>
                <a:lnTo>
                  <a:pt x="5014612" y="14027"/>
                </a:lnTo>
                <a:lnTo>
                  <a:pt x="5011854" y="13161"/>
                </a:lnTo>
                <a:lnTo>
                  <a:pt x="5010016" y="11314"/>
                </a:lnTo>
                <a:lnTo>
                  <a:pt x="5008790" y="8813"/>
                </a:lnTo>
                <a:lnTo>
                  <a:pt x="5007973" y="5875"/>
                </a:lnTo>
                <a:lnTo>
                  <a:pt x="5006159" y="3916"/>
                </a:lnTo>
                <a:lnTo>
                  <a:pt x="5003679" y="2611"/>
                </a:lnTo>
                <a:lnTo>
                  <a:pt x="49949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3383279" y="892069"/>
            <a:ext cx="1565912" cy="3199871"/>
          </a:xfrm>
          <a:custGeom>
            <a:avLst/>
            <a:gdLst/>
            <a:ahLst/>
            <a:cxnLst/>
            <a:rect l="0" t="0" r="0" b="0"/>
            <a:pathLst>
              <a:path w="1565912" h="3199871">
                <a:moveTo>
                  <a:pt x="0" y="3199870"/>
                </a:moveTo>
                <a:lnTo>
                  <a:pt x="7856" y="3182890"/>
                </a:lnTo>
                <a:lnTo>
                  <a:pt x="14111" y="3162602"/>
                </a:lnTo>
                <a:lnTo>
                  <a:pt x="18972" y="3149017"/>
                </a:lnTo>
                <a:lnTo>
                  <a:pt x="26020" y="3096923"/>
                </a:lnTo>
                <a:lnTo>
                  <a:pt x="30615" y="3080456"/>
                </a:lnTo>
                <a:lnTo>
                  <a:pt x="42050" y="2985083"/>
                </a:lnTo>
                <a:lnTo>
                  <a:pt x="51645" y="2885286"/>
                </a:lnTo>
                <a:lnTo>
                  <a:pt x="63918" y="2794642"/>
                </a:lnTo>
                <a:lnTo>
                  <a:pt x="74034" y="2700329"/>
                </a:lnTo>
                <a:lnTo>
                  <a:pt x="91657" y="2614501"/>
                </a:lnTo>
                <a:lnTo>
                  <a:pt x="96617" y="2577756"/>
                </a:lnTo>
                <a:lnTo>
                  <a:pt x="98441" y="2483447"/>
                </a:lnTo>
                <a:lnTo>
                  <a:pt x="105674" y="2388322"/>
                </a:lnTo>
                <a:lnTo>
                  <a:pt x="118518" y="2314252"/>
                </a:lnTo>
                <a:lnTo>
                  <a:pt x="151979" y="2143044"/>
                </a:lnTo>
                <a:lnTo>
                  <a:pt x="172637" y="2055030"/>
                </a:lnTo>
                <a:lnTo>
                  <a:pt x="210467" y="1907876"/>
                </a:lnTo>
                <a:lnTo>
                  <a:pt x="241954" y="1776038"/>
                </a:lnTo>
                <a:lnTo>
                  <a:pt x="269103" y="1688789"/>
                </a:lnTo>
                <a:lnTo>
                  <a:pt x="288512" y="1612185"/>
                </a:lnTo>
                <a:lnTo>
                  <a:pt x="309838" y="1540039"/>
                </a:lnTo>
                <a:lnTo>
                  <a:pt x="336491" y="1455849"/>
                </a:lnTo>
                <a:lnTo>
                  <a:pt x="361107" y="1364314"/>
                </a:lnTo>
                <a:lnTo>
                  <a:pt x="380889" y="1277690"/>
                </a:lnTo>
                <a:lnTo>
                  <a:pt x="403851" y="1184545"/>
                </a:lnTo>
                <a:lnTo>
                  <a:pt x="430530" y="1088081"/>
                </a:lnTo>
                <a:lnTo>
                  <a:pt x="448310" y="1025320"/>
                </a:lnTo>
                <a:lnTo>
                  <a:pt x="516284" y="817257"/>
                </a:lnTo>
                <a:lnTo>
                  <a:pt x="548787" y="731145"/>
                </a:lnTo>
                <a:lnTo>
                  <a:pt x="559267" y="688703"/>
                </a:lnTo>
                <a:lnTo>
                  <a:pt x="597767" y="593964"/>
                </a:lnTo>
                <a:lnTo>
                  <a:pt x="630311" y="503781"/>
                </a:lnTo>
                <a:lnTo>
                  <a:pt x="659129" y="415976"/>
                </a:lnTo>
                <a:lnTo>
                  <a:pt x="693272" y="326292"/>
                </a:lnTo>
                <a:lnTo>
                  <a:pt x="716695" y="252442"/>
                </a:lnTo>
                <a:lnTo>
                  <a:pt x="719851" y="236362"/>
                </a:lnTo>
                <a:lnTo>
                  <a:pt x="730039" y="211760"/>
                </a:lnTo>
                <a:lnTo>
                  <a:pt x="746039" y="182174"/>
                </a:lnTo>
                <a:lnTo>
                  <a:pt x="753179" y="158027"/>
                </a:lnTo>
                <a:lnTo>
                  <a:pt x="761503" y="140995"/>
                </a:lnTo>
                <a:lnTo>
                  <a:pt x="765804" y="121696"/>
                </a:lnTo>
                <a:lnTo>
                  <a:pt x="773288" y="106100"/>
                </a:lnTo>
                <a:lnTo>
                  <a:pt x="776460" y="82105"/>
                </a:lnTo>
                <a:lnTo>
                  <a:pt x="776720" y="77420"/>
                </a:lnTo>
                <a:lnTo>
                  <a:pt x="778163" y="73027"/>
                </a:lnTo>
                <a:lnTo>
                  <a:pt x="784993" y="60776"/>
                </a:lnTo>
                <a:lnTo>
                  <a:pt x="787036" y="52964"/>
                </a:lnTo>
                <a:lnTo>
                  <a:pt x="788186" y="41426"/>
                </a:lnTo>
                <a:lnTo>
                  <a:pt x="789618" y="37601"/>
                </a:lnTo>
                <a:lnTo>
                  <a:pt x="796430" y="26149"/>
                </a:lnTo>
                <a:lnTo>
                  <a:pt x="799618" y="13159"/>
                </a:lnTo>
                <a:lnTo>
                  <a:pt x="800088" y="0"/>
                </a:lnTo>
                <a:lnTo>
                  <a:pt x="801371" y="83896"/>
                </a:lnTo>
                <a:lnTo>
                  <a:pt x="809942" y="137212"/>
                </a:lnTo>
                <a:lnTo>
                  <a:pt x="811503" y="229454"/>
                </a:lnTo>
                <a:lnTo>
                  <a:pt x="812793" y="262770"/>
                </a:lnTo>
                <a:lnTo>
                  <a:pt x="823171" y="354542"/>
                </a:lnTo>
                <a:lnTo>
                  <a:pt x="837009" y="444615"/>
                </a:lnTo>
                <a:lnTo>
                  <a:pt x="841904" y="469092"/>
                </a:lnTo>
                <a:lnTo>
                  <a:pt x="848978" y="562205"/>
                </a:lnTo>
                <a:lnTo>
                  <a:pt x="862834" y="656535"/>
                </a:lnTo>
                <a:lnTo>
                  <a:pt x="876651" y="755371"/>
                </a:lnTo>
                <a:lnTo>
                  <a:pt x="887834" y="823587"/>
                </a:lnTo>
                <a:lnTo>
                  <a:pt x="895397" y="895334"/>
                </a:lnTo>
                <a:lnTo>
                  <a:pt x="909764" y="981409"/>
                </a:lnTo>
                <a:lnTo>
                  <a:pt x="927580" y="1068348"/>
                </a:lnTo>
                <a:lnTo>
                  <a:pt x="943965" y="1140854"/>
                </a:lnTo>
                <a:lnTo>
                  <a:pt x="959469" y="1233685"/>
                </a:lnTo>
                <a:lnTo>
                  <a:pt x="989707" y="1332282"/>
                </a:lnTo>
                <a:lnTo>
                  <a:pt x="1021237" y="1424350"/>
                </a:lnTo>
                <a:lnTo>
                  <a:pt x="1048700" y="1515845"/>
                </a:lnTo>
                <a:lnTo>
                  <a:pt x="1075361" y="1590356"/>
                </a:lnTo>
                <a:lnTo>
                  <a:pt x="1099019" y="1677135"/>
                </a:lnTo>
                <a:lnTo>
                  <a:pt x="1133610" y="1774373"/>
                </a:lnTo>
                <a:lnTo>
                  <a:pt x="1164153" y="1872389"/>
                </a:lnTo>
                <a:lnTo>
                  <a:pt x="1192046" y="1958924"/>
                </a:lnTo>
                <a:lnTo>
                  <a:pt x="1214903" y="2047704"/>
                </a:lnTo>
                <a:lnTo>
                  <a:pt x="1272499" y="2277686"/>
                </a:lnTo>
                <a:lnTo>
                  <a:pt x="1309579" y="2374150"/>
                </a:lnTo>
                <a:lnTo>
                  <a:pt x="1337248" y="2476455"/>
                </a:lnTo>
                <a:lnTo>
                  <a:pt x="1363977" y="2575505"/>
                </a:lnTo>
                <a:lnTo>
                  <a:pt x="1388345" y="2654335"/>
                </a:lnTo>
                <a:lnTo>
                  <a:pt x="1419071" y="2747736"/>
                </a:lnTo>
                <a:lnTo>
                  <a:pt x="1455367" y="2839778"/>
                </a:lnTo>
                <a:lnTo>
                  <a:pt x="1482512" y="2909952"/>
                </a:lnTo>
                <a:lnTo>
                  <a:pt x="1485664" y="2921157"/>
                </a:lnTo>
                <a:lnTo>
                  <a:pt x="1494579" y="2940476"/>
                </a:lnTo>
                <a:lnTo>
                  <a:pt x="1501611" y="2950387"/>
                </a:lnTo>
                <a:lnTo>
                  <a:pt x="1503994" y="2956079"/>
                </a:lnTo>
                <a:lnTo>
                  <a:pt x="1508618" y="2974953"/>
                </a:lnTo>
                <a:lnTo>
                  <a:pt x="1516197" y="2989154"/>
                </a:lnTo>
                <a:lnTo>
                  <a:pt x="1520277" y="3001405"/>
                </a:lnTo>
                <a:lnTo>
                  <a:pt x="1527695" y="3013078"/>
                </a:lnTo>
                <a:lnTo>
                  <a:pt x="1531727" y="3024580"/>
                </a:lnTo>
                <a:lnTo>
                  <a:pt x="1539131" y="3036031"/>
                </a:lnTo>
                <a:lnTo>
                  <a:pt x="1541309" y="3043656"/>
                </a:lnTo>
                <a:lnTo>
                  <a:pt x="1543159" y="3046198"/>
                </a:lnTo>
                <a:lnTo>
                  <a:pt x="1545663" y="3047892"/>
                </a:lnTo>
                <a:lnTo>
                  <a:pt x="1548602" y="3049021"/>
                </a:lnTo>
                <a:lnTo>
                  <a:pt x="1550562" y="3051044"/>
                </a:lnTo>
                <a:lnTo>
                  <a:pt x="1551868" y="3053663"/>
                </a:lnTo>
                <a:lnTo>
                  <a:pt x="1553319" y="3059959"/>
                </a:lnTo>
                <a:lnTo>
                  <a:pt x="1553964" y="3066991"/>
                </a:lnTo>
                <a:lnTo>
                  <a:pt x="1555407" y="3069374"/>
                </a:lnTo>
                <a:lnTo>
                  <a:pt x="1557638" y="3070963"/>
                </a:lnTo>
                <a:lnTo>
                  <a:pt x="1560395" y="3072022"/>
                </a:lnTo>
                <a:lnTo>
                  <a:pt x="1562234" y="3073998"/>
                </a:lnTo>
                <a:lnTo>
                  <a:pt x="1563459" y="3076586"/>
                </a:lnTo>
                <a:lnTo>
                  <a:pt x="1565911" y="30855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1520939" y="4511709"/>
            <a:ext cx="273572" cy="414621"/>
          </a:xfrm>
          <a:custGeom>
            <a:avLst/>
            <a:gdLst/>
            <a:ahLst/>
            <a:cxnLst/>
            <a:rect l="0" t="0" r="0" b="0"/>
            <a:pathLst>
              <a:path w="273572" h="414621">
                <a:moveTo>
                  <a:pt x="33541" y="414620"/>
                </a:moveTo>
                <a:lnTo>
                  <a:pt x="21405" y="408553"/>
                </a:lnTo>
                <a:lnTo>
                  <a:pt x="16560" y="405495"/>
                </a:lnTo>
                <a:lnTo>
                  <a:pt x="12060" y="402187"/>
                </a:lnTo>
                <a:lnTo>
                  <a:pt x="7790" y="398712"/>
                </a:lnTo>
                <a:lnTo>
                  <a:pt x="4944" y="395124"/>
                </a:lnTo>
                <a:lnTo>
                  <a:pt x="3046" y="391463"/>
                </a:lnTo>
                <a:lnTo>
                  <a:pt x="0" y="382530"/>
                </a:lnTo>
                <a:lnTo>
                  <a:pt x="1021" y="380526"/>
                </a:lnTo>
                <a:lnTo>
                  <a:pt x="5541" y="374914"/>
                </a:lnTo>
                <a:lnTo>
                  <a:pt x="7254" y="370370"/>
                </a:lnTo>
                <a:lnTo>
                  <a:pt x="9158" y="358547"/>
                </a:lnTo>
                <a:lnTo>
                  <a:pt x="9665" y="351838"/>
                </a:lnTo>
                <a:lnTo>
                  <a:pt x="10004" y="344825"/>
                </a:lnTo>
                <a:lnTo>
                  <a:pt x="10380" y="330260"/>
                </a:lnTo>
                <a:lnTo>
                  <a:pt x="10547" y="315321"/>
                </a:lnTo>
                <a:lnTo>
                  <a:pt x="11862" y="306510"/>
                </a:lnTo>
                <a:lnTo>
                  <a:pt x="14008" y="296827"/>
                </a:lnTo>
                <a:lnTo>
                  <a:pt x="16709" y="286561"/>
                </a:lnTo>
                <a:lnTo>
                  <a:pt x="18509" y="274638"/>
                </a:lnTo>
                <a:lnTo>
                  <a:pt x="19710" y="261609"/>
                </a:lnTo>
                <a:lnTo>
                  <a:pt x="20510" y="247842"/>
                </a:lnTo>
                <a:lnTo>
                  <a:pt x="22314" y="234855"/>
                </a:lnTo>
                <a:lnTo>
                  <a:pt x="24786" y="222387"/>
                </a:lnTo>
                <a:lnTo>
                  <a:pt x="37879" y="168933"/>
                </a:lnTo>
                <a:lnTo>
                  <a:pt x="41513" y="155579"/>
                </a:lnTo>
                <a:lnTo>
                  <a:pt x="48937" y="130581"/>
                </a:lnTo>
                <a:lnTo>
                  <a:pt x="60257" y="95087"/>
                </a:lnTo>
                <a:lnTo>
                  <a:pt x="65322" y="82218"/>
                </a:lnTo>
                <a:lnTo>
                  <a:pt x="71238" y="68559"/>
                </a:lnTo>
                <a:lnTo>
                  <a:pt x="77722" y="54373"/>
                </a:lnTo>
                <a:lnTo>
                  <a:pt x="84585" y="42375"/>
                </a:lnTo>
                <a:lnTo>
                  <a:pt x="91700" y="31837"/>
                </a:lnTo>
                <a:lnTo>
                  <a:pt x="98984" y="22272"/>
                </a:lnTo>
                <a:lnTo>
                  <a:pt x="105109" y="14624"/>
                </a:lnTo>
                <a:lnTo>
                  <a:pt x="110463" y="8256"/>
                </a:lnTo>
                <a:lnTo>
                  <a:pt x="115302" y="2741"/>
                </a:lnTo>
                <a:lnTo>
                  <a:pt x="119798" y="334"/>
                </a:lnTo>
                <a:lnTo>
                  <a:pt x="124066" y="0"/>
                </a:lnTo>
                <a:lnTo>
                  <a:pt x="128181" y="1046"/>
                </a:lnTo>
                <a:lnTo>
                  <a:pt x="136140" y="5597"/>
                </a:lnTo>
                <a:lnTo>
                  <a:pt x="143910" y="11852"/>
                </a:lnTo>
                <a:lnTo>
                  <a:pt x="151597" y="18866"/>
                </a:lnTo>
                <a:lnTo>
                  <a:pt x="159247" y="29602"/>
                </a:lnTo>
                <a:lnTo>
                  <a:pt x="163065" y="36022"/>
                </a:lnTo>
                <a:lnTo>
                  <a:pt x="166880" y="42842"/>
                </a:lnTo>
                <a:lnTo>
                  <a:pt x="174506" y="57192"/>
                </a:lnTo>
                <a:lnTo>
                  <a:pt x="178317" y="65844"/>
                </a:lnTo>
                <a:lnTo>
                  <a:pt x="182128" y="75423"/>
                </a:lnTo>
                <a:lnTo>
                  <a:pt x="185939" y="85619"/>
                </a:lnTo>
                <a:lnTo>
                  <a:pt x="188480" y="96226"/>
                </a:lnTo>
                <a:lnTo>
                  <a:pt x="190173" y="107108"/>
                </a:lnTo>
                <a:lnTo>
                  <a:pt x="191302" y="118172"/>
                </a:lnTo>
                <a:lnTo>
                  <a:pt x="193325" y="129358"/>
                </a:lnTo>
                <a:lnTo>
                  <a:pt x="195944" y="140626"/>
                </a:lnTo>
                <a:lnTo>
                  <a:pt x="198959" y="151947"/>
                </a:lnTo>
                <a:lnTo>
                  <a:pt x="202240" y="167115"/>
                </a:lnTo>
                <a:lnTo>
                  <a:pt x="209271" y="204288"/>
                </a:lnTo>
                <a:lnTo>
                  <a:pt x="212924" y="219789"/>
                </a:lnTo>
                <a:lnTo>
                  <a:pt x="216630" y="232663"/>
                </a:lnTo>
                <a:lnTo>
                  <a:pt x="220370" y="243786"/>
                </a:lnTo>
                <a:lnTo>
                  <a:pt x="224134" y="256280"/>
                </a:lnTo>
                <a:lnTo>
                  <a:pt x="231702" y="283711"/>
                </a:lnTo>
                <a:lnTo>
                  <a:pt x="235498" y="295597"/>
                </a:lnTo>
                <a:lnTo>
                  <a:pt x="239299" y="306062"/>
                </a:lnTo>
                <a:lnTo>
                  <a:pt x="243103" y="315578"/>
                </a:lnTo>
                <a:lnTo>
                  <a:pt x="246909" y="323192"/>
                </a:lnTo>
                <a:lnTo>
                  <a:pt x="254524" y="335039"/>
                </a:lnTo>
                <a:lnTo>
                  <a:pt x="258756" y="344537"/>
                </a:lnTo>
                <a:lnTo>
                  <a:pt x="261906" y="354262"/>
                </a:lnTo>
                <a:lnTo>
                  <a:pt x="267540" y="367051"/>
                </a:lnTo>
                <a:lnTo>
                  <a:pt x="271784" y="376396"/>
                </a:lnTo>
                <a:lnTo>
                  <a:pt x="273335" y="388859"/>
                </a:lnTo>
                <a:lnTo>
                  <a:pt x="273571" y="4031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1508760" y="4572000"/>
            <a:ext cx="422911" cy="148590"/>
          </a:xfrm>
          <a:custGeom>
            <a:avLst/>
            <a:gdLst/>
            <a:ahLst/>
            <a:cxnLst/>
            <a:rect l="0" t="0" r="0" b="0"/>
            <a:pathLst>
              <a:path w="422911" h="148590">
                <a:moveTo>
                  <a:pt x="0" y="148589"/>
                </a:moveTo>
                <a:lnTo>
                  <a:pt x="12135" y="142522"/>
                </a:lnTo>
                <a:lnTo>
                  <a:pt x="16980" y="139464"/>
                </a:lnTo>
                <a:lnTo>
                  <a:pt x="21480" y="136156"/>
                </a:lnTo>
                <a:lnTo>
                  <a:pt x="25750" y="132681"/>
                </a:lnTo>
                <a:lnTo>
                  <a:pt x="31136" y="129093"/>
                </a:lnTo>
                <a:lnTo>
                  <a:pt x="37267" y="125432"/>
                </a:lnTo>
                <a:lnTo>
                  <a:pt x="43895" y="121721"/>
                </a:lnTo>
                <a:lnTo>
                  <a:pt x="57203" y="115437"/>
                </a:lnTo>
                <a:lnTo>
                  <a:pt x="95697" y="98295"/>
                </a:lnTo>
                <a:lnTo>
                  <a:pt x="113328" y="90930"/>
                </a:lnTo>
                <a:lnTo>
                  <a:pt x="128892" y="84750"/>
                </a:lnTo>
                <a:lnTo>
                  <a:pt x="143078" y="79360"/>
                </a:lnTo>
                <a:lnTo>
                  <a:pt x="155075" y="74497"/>
                </a:lnTo>
                <a:lnTo>
                  <a:pt x="165613" y="69984"/>
                </a:lnTo>
                <a:lnTo>
                  <a:pt x="175179" y="65706"/>
                </a:lnTo>
                <a:lnTo>
                  <a:pt x="185366" y="61583"/>
                </a:lnTo>
                <a:lnTo>
                  <a:pt x="270696" y="29856"/>
                </a:lnTo>
                <a:lnTo>
                  <a:pt x="293494" y="22444"/>
                </a:lnTo>
                <a:lnTo>
                  <a:pt x="315043" y="16232"/>
                </a:lnTo>
                <a:lnTo>
                  <a:pt x="335758" y="10821"/>
                </a:lnTo>
                <a:lnTo>
                  <a:pt x="352109" y="7214"/>
                </a:lnTo>
                <a:lnTo>
                  <a:pt x="365549" y="4809"/>
                </a:lnTo>
                <a:lnTo>
                  <a:pt x="377049" y="3206"/>
                </a:lnTo>
                <a:lnTo>
                  <a:pt x="387256" y="2137"/>
                </a:lnTo>
                <a:lnTo>
                  <a:pt x="396601" y="1425"/>
                </a:lnTo>
                <a:lnTo>
                  <a:pt x="4229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3131820" y="4297679"/>
            <a:ext cx="80011" cy="411481"/>
          </a:xfrm>
          <a:custGeom>
            <a:avLst/>
            <a:gdLst/>
            <a:ahLst/>
            <a:cxnLst/>
            <a:rect l="0" t="0" r="0" b="0"/>
            <a:pathLst>
              <a:path w="80011" h="411481">
                <a:moveTo>
                  <a:pt x="0" y="0"/>
                </a:moveTo>
                <a:lnTo>
                  <a:pt x="6068" y="6068"/>
                </a:lnTo>
                <a:lnTo>
                  <a:pt x="7855" y="10396"/>
                </a:lnTo>
                <a:lnTo>
                  <a:pt x="9841" y="21977"/>
                </a:lnTo>
                <a:lnTo>
                  <a:pt x="11641" y="28622"/>
                </a:lnTo>
                <a:lnTo>
                  <a:pt x="14110" y="35591"/>
                </a:lnTo>
                <a:lnTo>
                  <a:pt x="17027" y="42777"/>
                </a:lnTo>
                <a:lnTo>
                  <a:pt x="20241" y="50109"/>
                </a:lnTo>
                <a:lnTo>
                  <a:pt x="27199" y="65027"/>
                </a:lnTo>
                <a:lnTo>
                  <a:pt x="29563" y="72562"/>
                </a:lnTo>
                <a:lnTo>
                  <a:pt x="31138" y="80125"/>
                </a:lnTo>
                <a:lnTo>
                  <a:pt x="32189" y="87707"/>
                </a:lnTo>
                <a:lnTo>
                  <a:pt x="34159" y="96571"/>
                </a:lnTo>
                <a:lnTo>
                  <a:pt x="36742" y="106291"/>
                </a:lnTo>
                <a:lnTo>
                  <a:pt x="39735" y="116581"/>
                </a:lnTo>
                <a:lnTo>
                  <a:pt x="41730" y="127250"/>
                </a:lnTo>
                <a:lnTo>
                  <a:pt x="43060" y="138174"/>
                </a:lnTo>
                <a:lnTo>
                  <a:pt x="43946" y="149266"/>
                </a:lnTo>
                <a:lnTo>
                  <a:pt x="45807" y="160471"/>
                </a:lnTo>
                <a:lnTo>
                  <a:pt x="48318" y="171751"/>
                </a:lnTo>
                <a:lnTo>
                  <a:pt x="51262" y="183081"/>
                </a:lnTo>
                <a:lnTo>
                  <a:pt x="53225" y="194444"/>
                </a:lnTo>
                <a:lnTo>
                  <a:pt x="54533" y="205829"/>
                </a:lnTo>
                <a:lnTo>
                  <a:pt x="55405" y="217230"/>
                </a:lnTo>
                <a:lnTo>
                  <a:pt x="55987" y="227370"/>
                </a:lnTo>
                <a:lnTo>
                  <a:pt x="56633" y="245410"/>
                </a:lnTo>
                <a:lnTo>
                  <a:pt x="58075" y="257587"/>
                </a:lnTo>
                <a:lnTo>
                  <a:pt x="60307" y="272055"/>
                </a:lnTo>
                <a:lnTo>
                  <a:pt x="63064" y="288050"/>
                </a:lnTo>
                <a:lnTo>
                  <a:pt x="66173" y="303794"/>
                </a:lnTo>
                <a:lnTo>
                  <a:pt x="73013" y="334833"/>
                </a:lnTo>
                <a:lnTo>
                  <a:pt x="75345" y="347682"/>
                </a:lnTo>
                <a:lnTo>
                  <a:pt x="76900" y="358788"/>
                </a:lnTo>
                <a:lnTo>
                  <a:pt x="77936" y="368732"/>
                </a:lnTo>
                <a:lnTo>
                  <a:pt x="78628" y="377902"/>
                </a:lnTo>
                <a:lnTo>
                  <a:pt x="79088" y="386555"/>
                </a:lnTo>
                <a:lnTo>
                  <a:pt x="8001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3108960" y="4240596"/>
            <a:ext cx="319840" cy="479930"/>
          </a:xfrm>
          <a:custGeom>
            <a:avLst/>
            <a:gdLst/>
            <a:ahLst/>
            <a:cxnLst/>
            <a:rect l="0" t="0" r="0" b="0"/>
            <a:pathLst>
              <a:path w="319840" h="479930">
                <a:moveTo>
                  <a:pt x="0" y="114233"/>
                </a:moveTo>
                <a:lnTo>
                  <a:pt x="0" y="102098"/>
                </a:lnTo>
                <a:lnTo>
                  <a:pt x="1270" y="97253"/>
                </a:lnTo>
                <a:lnTo>
                  <a:pt x="7855" y="84367"/>
                </a:lnTo>
                <a:lnTo>
                  <a:pt x="9841" y="76406"/>
                </a:lnTo>
                <a:lnTo>
                  <a:pt x="12910" y="72505"/>
                </a:lnTo>
                <a:lnTo>
                  <a:pt x="17497" y="68635"/>
                </a:lnTo>
                <a:lnTo>
                  <a:pt x="23094" y="64784"/>
                </a:lnTo>
                <a:lnTo>
                  <a:pt x="30636" y="58407"/>
                </a:lnTo>
                <a:lnTo>
                  <a:pt x="39474" y="50346"/>
                </a:lnTo>
                <a:lnTo>
                  <a:pt x="49176" y="41162"/>
                </a:lnTo>
                <a:lnTo>
                  <a:pt x="58184" y="33769"/>
                </a:lnTo>
                <a:lnTo>
                  <a:pt x="66729" y="27570"/>
                </a:lnTo>
                <a:lnTo>
                  <a:pt x="74966" y="22168"/>
                </a:lnTo>
                <a:lnTo>
                  <a:pt x="82997" y="17296"/>
                </a:lnTo>
                <a:lnTo>
                  <a:pt x="90891" y="12779"/>
                </a:lnTo>
                <a:lnTo>
                  <a:pt x="98694" y="8497"/>
                </a:lnTo>
                <a:lnTo>
                  <a:pt x="106436" y="5642"/>
                </a:lnTo>
                <a:lnTo>
                  <a:pt x="114137" y="3740"/>
                </a:lnTo>
                <a:lnTo>
                  <a:pt x="121811" y="2471"/>
                </a:lnTo>
                <a:lnTo>
                  <a:pt x="128197" y="1625"/>
                </a:lnTo>
                <a:lnTo>
                  <a:pt x="133725" y="1061"/>
                </a:lnTo>
                <a:lnTo>
                  <a:pt x="138680" y="685"/>
                </a:lnTo>
                <a:lnTo>
                  <a:pt x="144523" y="435"/>
                </a:lnTo>
                <a:lnTo>
                  <a:pt x="163612" y="82"/>
                </a:lnTo>
                <a:lnTo>
                  <a:pt x="173469" y="0"/>
                </a:lnTo>
                <a:lnTo>
                  <a:pt x="177876" y="1247"/>
                </a:lnTo>
                <a:lnTo>
                  <a:pt x="186159" y="6021"/>
                </a:lnTo>
                <a:lnTo>
                  <a:pt x="188876" y="9072"/>
                </a:lnTo>
                <a:lnTo>
                  <a:pt x="190687" y="12376"/>
                </a:lnTo>
                <a:lnTo>
                  <a:pt x="191895" y="15848"/>
                </a:lnTo>
                <a:lnTo>
                  <a:pt x="193236" y="26480"/>
                </a:lnTo>
                <a:lnTo>
                  <a:pt x="193832" y="39672"/>
                </a:lnTo>
                <a:lnTo>
                  <a:pt x="194098" y="54001"/>
                </a:lnTo>
                <a:lnTo>
                  <a:pt x="191628" y="66459"/>
                </a:lnTo>
                <a:lnTo>
                  <a:pt x="187442" y="82384"/>
                </a:lnTo>
                <a:lnTo>
                  <a:pt x="182111" y="100621"/>
                </a:lnTo>
                <a:lnTo>
                  <a:pt x="176017" y="119128"/>
                </a:lnTo>
                <a:lnTo>
                  <a:pt x="162473" y="156625"/>
                </a:lnTo>
                <a:lnTo>
                  <a:pt x="154035" y="172975"/>
                </a:lnTo>
                <a:lnTo>
                  <a:pt x="144600" y="187684"/>
                </a:lnTo>
                <a:lnTo>
                  <a:pt x="134500" y="201301"/>
                </a:lnTo>
                <a:lnTo>
                  <a:pt x="126497" y="212918"/>
                </a:lnTo>
                <a:lnTo>
                  <a:pt x="119891" y="223204"/>
                </a:lnTo>
                <a:lnTo>
                  <a:pt x="114217" y="232600"/>
                </a:lnTo>
                <a:lnTo>
                  <a:pt x="109165" y="238865"/>
                </a:lnTo>
                <a:lnTo>
                  <a:pt x="104526" y="243041"/>
                </a:lnTo>
                <a:lnTo>
                  <a:pt x="95986" y="248951"/>
                </a:lnTo>
                <a:lnTo>
                  <a:pt x="86578" y="256879"/>
                </a:lnTo>
                <a:lnTo>
                  <a:pt x="86928" y="256320"/>
                </a:lnTo>
                <a:lnTo>
                  <a:pt x="88432" y="254678"/>
                </a:lnTo>
                <a:lnTo>
                  <a:pt x="89435" y="252313"/>
                </a:lnTo>
                <a:lnTo>
                  <a:pt x="90548" y="246299"/>
                </a:lnTo>
                <a:lnTo>
                  <a:pt x="94430" y="239393"/>
                </a:lnTo>
                <a:lnTo>
                  <a:pt x="97243" y="235773"/>
                </a:lnTo>
                <a:lnTo>
                  <a:pt x="102929" y="230820"/>
                </a:lnTo>
                <a:lnTo>
                  <a:pt x="110529" y="224977"/>
                </a:lnTo>
                <a:lnTo>
                  <a:pt x="119406" y="218543"/>
                </a:lnTo>
                <a:lnTo>
                  <a:pt x="126594" y="214253"/>
                </a:lnTo>
                <a:lnTo>
                  <a:pt x="132656" y="211393"/>
                </a:lnTo>
                <a:lnTo>
                  <a:pt x="137967" y="209487"/>
                </a:lnTo>
                <a:lnTo>
                  <a:pt x="144048" y="206946"/>
                </a:lnTo>
                <a:lnTo>
                  <a:pt x="150642" y="203981"/>
                </a:lnTo>
                <a:lnTo>
                  <a:pt x="157578" y="200736"/>
                </a:lnTo>
                <a:lnTo>
                  <a:pt x="164742" y="198571"/>
                </a:lnTo>
                <a:lnTo>
                  <a:pt x="172057" y="197129"/>
                </a:lnTo>
                <a:lnTo>
                  <a:pt x="179475" y="196167"/>
                </a:lnTo>
                <a:lnTo>
                  <a:pt x="186960" y="195526"/>
                </a:lnTo>
                <a:lnTo>
                  <a:pt x="194490" y="195098"/>
                </a:lnTo>
                <a:lnTo>
                  <a:pt x="202050" y="194813"/>
                </a:lnTo>
                <a:lnTo>
                  <a:pt x="210900" y="195893"/>
                </a:lnTo>
                <a:lnTo>
                  <a:pt x="220610" y="197883"/>
                </a:lnTo>
                <a:lnTo>
                  <a:pt x="230893" y="200480"/>
                </a:lnTo>
                <a:lnTo>
                  <a:pt x="240288" y="202211"/>
                </a:lnTo>
                <a:lnTo>
                  <a:pt x="249092" y="203365"/>
                </a:lnTo>
                <a:lnTo>
                  <a:pt x="257501" y="204135"/>
                </a:lnTo>
                <a:lnTo>
                  <a:pt x="264377" y="205917"/>
                </a:lnTo>
                <a:lnTo>
                  <a:pt x="270231" y="208377"/>
                </a:lnTo>
                <a:lnTo>
                  <a:pt x="275404" y="211285"/>
                </a:lnTo>
                <a:lnTo>
                  <a:pt x="284539" y="221291"/>
                </a:lnTo>
                <a:lnTo>
                  <a:pt x="292831" y="232935"/>
                </a:lnTo>
                <a:lnTo>
                  <a:pt x="300750" y="242343"/>
                </a:lnTo>
                <a:lnTo>
                  <a:pt x="308503" y="254144"/>
                </a:lnTo>
                <a:lnTo>
                  <a:pt x="312348" y="260847"/>
                </a:lnTo>
                <a:lnTo>
                  <a:pt x="316621" y="275069"/>
                </a:lnTo>
                <a:lnTo>
                  <a:pt x="318521" y="289856"/>
                </a:lnTo>
                <a:lnTo>
                  <a:pt x="319027" y="297355"/>
                </a:lnTo>
                <a:lnTo>
                  <a:pt x="319365" y="304894"/>
                </a:lnTo>
                <a:lnTo>
                  <a:pt x="319740" y="326818"/>
                </a:lnTo>
                <a:lnTo>
                  <a:pt x="319839" y="339777"/>
                </a:lnTo>
                <a:lnTo>
                  <a:pt x="317366" y="353496"/>
                </a:lnTo>
                <a:lnTo>
                  <a:pt x="313177" y="367721"/>
                </a:lnTo>
                <a:lnTo>
                  <a:pt x="307845" y="382286"/>
                </a:lnTo>
                <a:lnTo>
                  <a:pt x="303020" y="394535"/>
                </a:lnTo>
                <a:lnTo>
                  <a:pt x="298533" y="405241"/>
                </a:lnTo>
                <a:lnTo>
                  <a:pt x="294272" y="414919"/>
                </a:lnTo>
                <a:lnTo>
                  <a:pt x="288891" y="423910"/>
                </a:lnTo>
                <a:lnTo>
                  <a:pt x="282764" y="432445"/>
                </a:lnTo>
                <a:lnTo>
                  <a:pt x="276139" y="440674"/>
                </a:lnTo>
                <a:lnTo>
                  <a:pt x="270453" y="447431"/>
                </a:lnTo>
                <a:lnTo>
                  <a:pt x="260748" y="458324"/>
                </a:lnTo>
                <a:lnTo>
                  <a:pt x="255112" y="463007"/>
                </a:lnTo>
                <a:lnTo>
                  <a:pt x="248814" y="467399"/>
                </a:lnTo>
                <a:lnTo>
                  <a:pt x="242076" y="471597"/>
                </a:lnTo>
                <a:lnTo>
                  <a:pt x="236314" y="474396"/>
                </a:lnTo>
                <a:lnTo>
                  <a:pt x="226525" y="477505"/>
                </a:lnTo>
                <a:lnTo>
                  <a:pt x="217941" y="478888"/>
                </a:lnTo>
                <a:lnTo>
                  <a:pt x="209892" y="479502"/>
                </a:lnTo>
                <a:lnTo>
                  <a:pt x="202082" y="479775"/>
                </a:lnTo>
                <a:lnTo>
                  <a:pt x="184477" y="479929"/>
                </a:lnTo>
                <a:lnTo>
                  <a:pt x="177595" y="478681"/>
                </a:lnTo>
                <a:lnTo>
                  <a:pt x="170466" y="476578"/>
                </a:lnTo>
                <a:lnTo>
                  <a:pt x="163174" y="473906"/>
                </a:lnTo>
                <a:lnTo>
                  <a:pt x="157043" y="470855"/>
                </a:lnTo>
                <a:lnTo>
                  <a:pt x="151685" y="467551"/>
                </a:lnTo>
                <a:lnTo>
                  <a:pt x="142345" y="461763"/>
                </a:lnTo>
                <a:lnTo>
                  <a:pt x="133961" y="459191"/>
                </a:lnTo>
                <a:lnTo>
                  <a:pt x="129388" y="458048"/>
                </a:lnTo>
                <a:lnTo>
                  <a:pt x="125729" y="4457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4812200" y="4183891"/>
            <a:ext cx="388451" cy="307929"/>
          </a:xfrm>
          <a:custGeom>
            <a:avLst/>
            <a:gdLst/>
            <a:ahLst/>
            <a:cxnLst/>
            <a:rect l="0" t="0" r="0" b="0"/>
            <a:pathLst>
              <a:path w="388451" h="307929">
                <a:moveTo>
                  <a:pt x="136990" y="22348"/>
                </a:moveTo>
                <a:lnTo>
                  <a:pt x="136990" y="16281"/>
                </a:lnTo>
                <a:lnTo>
                  <a:pt x="135720" y="14493"/>
                </a:lnTo>
                <a:lnTo>
                  <a:pt x="133603" y="13302"/>
                </a:lnTo>
                <a:lnTo>
                  <a:pt x="130922" y="12507"/>
                </a:lnTo>
                <a:lnTo>
                  <a:pt x="129134" y="10708"/>
                </a:lnTo>
                <a:lnTo>
                  <a:pt x="127943" y="8238"/>
                </a:lnTo>
                <a:lnTo>
                  <a:pt x="126030" y="1217"/>
                </a:lnTo>
                <a:lnTo>
                  <a:pt x="124603" y="641"/>
                </a:lnTo>
                <a:lnTo>
                  <a:pt x="119631" y="0"/>
                </a:lnTo>
                <a:lnTo>
                  <a:pt x="109801" y="3103"/>
                </a:lnTo>
                <a:lnTo>
                  <a:pt x="98236" y="8715"/>
                </a:lnTo>
                <a:lnTo>
                  <a:pt x="88862" y="15442"/>
                </a:lnTo>
                <a:lnTo>
                  <a:pt x="80463" y="22666"/>
                </a:lnTo>
                <a:lnTo>
                  <a:pt x="76445" y="26370"/>
                </a:lnTo>
                <a:lnTo>
                  <a:pt x="71227" y="32650"/>
                </a:lnTo>
                <a:lnTo>
                  <a:pt x="65208" y="40646"/>
                </a:lnTo>
                <a:lnTo>
                  <a:pt x="58655" y="49787"/>
                </a:lnTo>
                <a:lnTo>
                  <a:pt x="53016" y="58420"/>
                </a:lnTo>
                <a:lnTo>
                  <a:pt x="47987" y="66717"/>
                </a:lnTo>
                <a:lnTo>
                  <a:pt x="43365" y="74787"/>
                </a:lnTo>
                <a:lnTo>
                  <a:pt x="31455" y="97301"/>
                </a:lnTo>
                <a:lnTo>
                  <a:pt x="24723" y="110417"/>
                </a:lnTo>
                <a:lnTo>
                  <a:pt x="20235" y="122971"/>
                </a:lnTo>
                <a:lnTo>
                  <a:pt x="17243" y="135150"/>
                </a:lnTo>
                <a:lnTo>
                  <a:pt x="15249" y="147080"/>
                </a:lnTo>
                <a:lnTo>
                  <a:pt x="12649" y="157573"/>
                </a:lnTo>
                <a:lnTo>
                  <a:pt x="9646" y="167108"/>
                </a:lnTo>
                <a:lnTo>
                  <a:pt x="6374" y="176005"/>
                </a:lnTo>
                <a:lnTo>
                  <a:pt x="4192" y="184476"/>
                </a:lnTo>
                <a:lnTo>
                  <a:pt x="2738" y="192663"/>
                </a:lnTo>
                <a:lnTo>
                  <a:pt x="1768" y="200662"/>
                </a:lnTo>
                <a:lnTo>
                  <a:pt x="1122" y="208534"/>
                </a:lnTo>
                <a:lnTo>
                  <a:pt x="691" y="216322"/>
                </a:lnTo>
                <a:lnTo>
                  <a:pt x="212" y="231749"/>
                </a:lnTo>
                <a:lnTo>
                  <a:pt x="0" y="247072"/>
                </a:lnTo>
                <a:lnTo>
                  <a:pt x="1213" y="253444"/>
                </a:lnTo>
                <a:lnTo>
                  <a:pt x="3292" y="258963"/>
                </a:lnTo>
                <a:lnTo>
                  <a:pt x="5948" y="263911"/>
                </a:lnTo>
                <a:lnTo>
                  <a:pt x="7718" y="269750"/>
                </a:lnTo>
                <a:lnTo>
                  <a:pt x="8899" y="276183"/>
                </a:lnTo>
                <a:lnTo>
                  <a:pt x="9686" y="283011"/>
                </a:lnTo>
                <a:lnTo>
                  <a:pt x="12750" y="287563"/>
                </a:lnTo>
                <a:lnTo>
                  <a:pt x="17333" y="290599"/>
                </a:lnTo>
                <a:lnTo>
                  <a:pt x="27929" y="295241"/>
                </a:lnTo>
                <a:lnTo>
                  <a:pt x="36872" y="301537"/>
                </a:lnTo>
                <a:lnTo>
                  <a:pt x="45079" y="305182"/>
                </a:lnTo>
                <a:lnTo>
                  <a:pt x="56840" y="307234"/>
                </a:lnTo>
                <a:lnTo>
                  <a:pt x="65808" y="307714"/>
                </a:lnTo>
                <a:lnTo>
                  <a:pt x="78260" y="307928"/>
                </a:lnTo>
                <a:lnTo>
                  <a:pt x="85136" y="306715"/>
                </a:lnTo>
                <a:lnTo>
                  <a:pt x="92261" y="304636"/>
                </a:lnTo>
                <a:lnTo>
                  <a:pt x="99550" y="301980"/>
                </a:lnTo>
                <a:lnTo>
                  <a:pt x="106950" y="298940"/>
                </a:lnTo>
                <a:lnTo>
                  <a:pt x="114423" y="295642"/>
                </a:lnTo>
                <a:lnTo>
                  <a:pt x="129500" y="288592"/>
                </a:lnTo>
                <a:lnTo>
                  <a:pt x="144667" y="281226"/>
                </a:lnTo>
                <a:lnTo>
                  <a:pt x="157348" y="273673"/>
                </a:lnTo>
                <a:lnTo>
                  <a:pt x="191758" y="251735"/>
                </a:lnTo>
                <a:lnTo>
                  <a:pt x="235767" y="222959"/>
                </a:lnTo>
                <a:lnTo>
                  <a:pt x="247291" y="215779"/>
                </a:lnTo>
                <a:lnTo>
                  <a:pt x="257514" y="209722"/>
                </a:lnTo>
                <a:lnTo>
                  <a:pt x="266869" y="204414"/>
                </a:lnTo>
                <a:lnTo>
                  <a:pt x="279456" y="195796"/>
                </a:lnTo>
                <a:lnTo>
                  <a:pt x="294198" y="184970"/>
                </a:lnTo>
                <a:lnTo>
                  <a:pt x="310375" y="172673"/>
                </a:lnTo>
                <a:lnTo>
                  <a:pt x="322430" y="163204"/>
                </a:lnTo>
                <a:lnTo>
                  <a:pt x="331736" y="155623"/>
                </a:lnTo>
                <a:lnTo>
                  <a:pt x="339211" y="149298"/>
                </a:lnTo>
                <a:lnTo>
                  <a:pt x="346733" y="143811"/>
                </a:lnTo>
                <a:lnTo>
                  <a:pt x="354289" y="138884"/>
                </a:lnTo>
                <a:lnTo>
                  <a:pt x="361866" y="134328"/>
                </a:lnTo>
                <a:lnTo>
                  <a:pt x="373671" y="129267"/>
                </a:lnTo>
                <a:lnTo>
                  <a:pt x="388450" y="1252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5200650" y="430910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6892290" y="3954779"/>
            <a:ext cx="125730" cy="308611"/>
          </a:xfrm>
          <a:custGeom>
            <a:avLst/>
            <a:gdLst/>
            <a:ahLst/>
            <a:cxnLst/>
            <a:rect l="0" t="0" r="0" b="0"/>
            <a:pathLst>
              <a:path w="125730" h="308611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3386" y="21481"/>
                </a:lnTo>
                <a:lnTo>
                  <a:pt x="6068" y="25751"/>
                </a:lnTo>
                <a:lnTo>
                  <a:pt x="10395" y="33677"/>
                </a:lnTo>
                <a:lnTo>
                  <a:pt x="32204" y="76126"/>
                </a:lnTo>
                <a:lnTo>
                  <a:pt x="36709" y="85041"/>
                </a:lnTo>
                <a:lnTo>
                  <a:pt x="51875" y="118653"/>
                </a:lnTo>
                <a:lnTo>
                  <a:pt x="61253" y="140062"/>
                </a:lnTo>
                <a:lnTo>
                  <a:pt x="67505" y="156875"/>
                </a:lnTo>
                <a:lnTo>
                  <a:pt x="71674" y="170623"/>
                </a:lnTo>
                <a:lnTo>
                  <a:pt x="74452" y="182329"/>
                </a:lnTo>
                <a:lnTo>
                  <a:pt x="77575" y="192673"/>
                </a:lnTo>
                <a:lnTo>
                  <a:pt x="80926" y="202109"/>
                </a:lnTo>
                <a:lnTo>
                  <a:pt x="84430" y="210939"/>
                </a:lnTo>
                <a:lnTo>
                  <a:pt x="86766" y="218096"/>
                </a:lnTo>
                <a:lnTo>
                  <a:pt x="88324" y="224138"/>
                </a:lnTo>
                <a:lnTo>
                  <a:pt x="89362" y="229436"/>
                </a:lnTo>
                <a:lnTo>
                  <a:pt x="91325" y="236777"/>
                </a:lnTo>
                <a:lnTo>
                  <a:pt x="96892" y="255095"/>
                </a:lnTo>
                <a:lnTo>
                  <a:pt x="100154" y="262773"/>
                </a:lnTo>
                <a:lnTo>
                  <a:pt x="103600" y="269162"/>
                </a:lnTo>
                <a:lnTo>
                  <a:pt x="107166" y="274691"/>
                </a:lnTo>
                <a:lnTo>
                  <a:pt x="109543" y="279648"/>
                </a:lnTo>
                <a:lnTo>
                  <a:pt x="112186" y="288542"/>
                </a:lnTo>
                <a:lnTo>
                  <a:pt x="113360" y="296728"/>
                </a:lnTo>
                <a:lnTo>
                  <a:pt x="113673" y="300689"/>
                </a:lnTo>
                <a:lnTo>
                  <a:pt x="115152" y="303329"/>
                </a:lnTo>
                <a:lnTo>
                  <a:pt x="117408" y="305090"/>
                </a:lnTo>
                <a:lnTo>
                  <a:pt x="125729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6812280" y="3943532"/>
            <a:ext cx="365394" cy="331289"/>
          </a:xfrm>
          <a:custGeom>
            <a:avLst/>
            <a:gdLst/>
            <a:ahLst/>
            <a:cxnLst/>
            <a:rect l="0" t="0" r="0" b="0"/>
            <a:pathLst>
              <a:path w="365394" h="331289">
                <a:moveTo>
                  <a:pt x="0" y="45538"/>
                </a:moveTo>
                <a:lnTo>
                  <a:pt x="12136" y="33402"/>
                </a:lnTo>
                <a:lnTo>
                  <a:pt x="16980" y="29827"/>
                </a:lnTo>
                <a:lnTo>
                  <a:pt x="25749" y="25855"/>
                </a:lnTo>
                <a:lnTo>
                  <a:pt x="33881" y="24090"/>
                </a:lnTo>
                <a:lnTo>
                  <a:pt x="37827" y="23619"/>
                </a:lnTo>
                <a:lnTo>
                  <a:pt x="48985" y="19709"/>
                </a:lnTo>
                <a:lnTo>
                  <a:pt x="55517" y="16889"/>
                </a:lnTo>
                <a:lnTo>
                  <a:pt x="63680" y="13738"/>
                </a:lnTo>
                <a:lnTo>
                  <a:pt x="82913" y="6851"/>
                </a:lnTo>
                <a:lnTo>
                  <a:pt x="92105" y="4506"/>
                </a:lnTo>
                <a:lnTo>
                  <a:pt x="100773" y="2944"/>
                </a:lnTo>
                <a:lnTo>
                  <a:pt x="109092" y="1901"/>
                </a:lnTo>
                <a:lnTo>
                  <a:pt x="118448" y="1207"/>
                </a:lnTo>
                <a:lnTo>
                  <a:pt x="128495" y="744"/>
                </a:lnTo>
                <a:lnTo>
                  <a:pt x="149819" y="229"/>
                </a:lnTo>
                <a:lnTo>
                  <a:pt x="171996" y="0"/>
                </a:lnTo>
                <a:lnTo>
                  <a:pt x="183244" y="1210"/>
                </a:lnTo>
                <a:lnTo>
                  <a:pt x="194552" y="3286"/>
                </a:lnTo>
                <a:lnTo>
                  <a:pt x="205901" y="5940"/>
                </a:lnTo>
                <a:lnTo>
                  <a:pt x="216008" y="8979"/>
                </a:lnTo>
                <a:lnTo>
                  <a:pt x="225285" y="12275"/>
                </a:lnTo>
                <a:lnTo>
                  <a:pt x="234010" y="15742"/>
                </a:lnTo>
                <a:lnTo>
                  <a:pt x="246176" y="19324"/>
                </a:lnTo>
                <a:lnTo>
                  <a:pt x="260637" y="22982"/>
                </a:lnTo>
                <a:lnTo>
                  <a:pt x="276628" y="26691"/>
                </a:lnTo>
                <a:lnTo>
                  <a:pt x="289829" y="30433"/>
                </a:lnTo>
                <a:lnTo>
                  <a:pt x="301169" y="34198"/>
                </a:lnTo>
                <a:lnTo>
                  <a:pt x="311269" y="37978"/>
                </a:lnTo>
                <a:lnTo>
                  <a:pt x="319273" y="43037"/>
                </a:lnTo>
                <a:lnTo>
                  <a:pt x="325878" y="48951"/>
                </a:lnTo>
                <a:lnTo>
                  <a:pt x="331552" y="55433"/>
                </a:lnTo>
                <a:lnTo>
                  <a:pt x="337875" y="63564"/>
                </a:lnTo>
                <a:lnTo>
                  <a:pt x="344630" y="72796"/>
                </a:lnTo>
                <a:lnTo>
                  <a:pt x="351673" y="82760"/>
                </a:lnTo>
                <a:lnTo>
                  <a:pt x="356369" y="91942"/>
                </a:lnTo>
                <a:lnTo>
                  <a:pt x="359499" y="100604"/>
                </a:lnTo>
                <a:lnTo>
                  <a:pt x="361585" y="108918"/>
                </a:lnTo>
                <a:lnTo>
                  <a:pt x="362978" y="117001"/>
                </a:lnTo>
                <a:lnTo>
                  <a:pt x="363905" y="124930"/>
                </a:lnTo>
                <a:lnTo>
                  <a:pt x="364523" y="132756"/>
                </a:lnTo>
                <a:lnTo>
                  <a:pt x="364935" y="140513"/>
                </a:lnTo>
                <a:lnTo>
                  <a:pt x="365393" y="155906"/>
                </a:lnTo>
                <a:lnTo>
                  <a:pt x="364246" y="163566"/>
                </a:lnTo>
                <a:lnTo>
                  <a:pt x="362210" y="171213"/>
                </a:lnTo>
                <a:lnTo>
                  <a:pt x="359583" y="178852"/>
                </a:lnTo>
                <a:lnTo>
                  <a:pt x="356562" y="186484"/>
                </a:lnTo>
                <a:lnTo>
                  <a:pt x="353278" y="194111"/>
                </a:lnTo>
                <a:lnTo>
                  <a:pt x="346241" y="209360"/>
                </a:lnTo>
                <a:lnTo>
                  <a:pt x="338881" y="224605"/>
                </a:lnTo>
                <a:lnTo>
                  <a:pt x="335141" y="230955"/>
                </a:lnTo>
                <a:lnTo>
                  <a:pt x="331377" y="236459"/>
                </a:lnTo>
                <a:lnTo>
                  <a:pt x="327598" y="241398"/>
                </a:lnTo>
                <a:lnTo>
                  <a:pt x="322538" y="247231"/>
                </a:lnTo>
                <a:lnTo>
                  <a:pt x="316625" y="253660"/>
                </a:lnTo>
                <a:lnTo>
                  <a:pt x="310144" y="260486"/>
                </a:lnTo>
                <a:lnTo>
                  <a:pt x="300742" y="267576"/>
                </a:lnTo>
                <a:lnTo>
                  <a:pt x="289395" y="274843"/>
                </a:lnTo>
                <a:lnTo>
                  <a:pt x="276750" y="282228"/>
                </a:lnTo>
                <a:lnTo>
                  <a:pt x="265780" y="289691"/>
                </a:lnTo>
                <a:lnTo>
                  <a:pt x="255926" y="297207"/>
                </a:lnTo>
                <a:lnTo>
                  <a:pt x="246817" y="304757"/>
                </a:lnTo>
                <a:lnTo>
                  <a:pt x="239475" y="309790"/>
                </a:lnTo>
                <a:lnTo>
                  <a:pt x="233310" y="313146"/>
                </a:lnTo>
                <a:lnTo>
                  <a:pt x="227930" y="315383"/>
                </a:lnTo>
                <a:lnTo>
                  <a:pt x="221803" y="318145"/>
                </a:lnTo>
                <a:lnTo>
                  <a:pt x="208222" y="324600"/>
                </a:lnTo>
                <a:lnTo>
                  <a:pt x="198504" y="326829"/>
                </a:lnTo>
                <a:lnTo>
                  <a:pt x="186946" y="328315"/>
                </a:lnTo>
                <a:lnTo>
                  <a:pt x="174160" y="329306"/>
                </a:lnTo>
                <a:lnTo>
                  <a:pt x="163097" y="329966"/>
                </a:lnTo>
                <a:lnTo>
                  <a:pt x="144031" y="330700"/>
                </a:lnTo>
                <a:lnTo>
                  <a:pt x="114300" y="3312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4080509" y="502919"/>
            <a:ext cx="297182" cy="285183"/>
          </a:xfrm>
          <a:custGeom>
            <a:avLst/>
            <a:gdLst/>
            <a:ahLst/>
            <a:cxnLst/>
            <a:rect l="0" t="0" r="0" b="0"/>
            <a:pathLst>
              <a:path w="297182" h="285183">
                <a:moveTo>
                  <a:pt x="0" y="0"/>
                </a:moveTo>
                <a:lnTo>
                  <a:pt x="0" y="44227"/>
                </a:lnTo>
                <a:lnTo>
                  <a:pt x="1270" y="49805"/>
                </a:lnTo>
                <a:lnTo>
                  <a:pt x="3387" y="54793"/>
                </a:lnTo>
                <a:lnTo>
                  <a:pt x="6069" y="59389"/>
                </a:lnTo>
                <a:lnTo>
                  <a:pt x="9126" y="67533"/>
                </a:lnTo>
                <a:lnTo>
                  <a:pt x="12434" y="78042"/>
                </a:lnTo>
                <a:lnTo>
                  <a:pt x="15910" y="90128"/>
                </a:lnTo>
                <a:lnTo>
                  <a:pt x="18226" y="99456"/>
                </a:lnTo>
                <a:lnTo>
                  <a:pt x="19771" y="106944"/>
                </a:lnTo>
                <a:lnTo>
                  <a:pt x="20801" y="113206"/>
                </a:lnTo>
                <a:lnTo>
                  <a:pt x="21487" y="122461"/>
                </a:lnTo>
                <a:lnTo>
                  <a:pt x="21945" y="133711"/>
                </a:lnTo>
                <a:lnTo>
                  <a:pt x="22680" y="170064"/>
                </a:lnTo>
                <a:lnTo>
                  <a:pt x="22856" y="226442"/>
                </a:lnTo>
                <a:lnTo>
                  <a:pt x="24128" y="230972"/>
                </a:lnTo>
                <a:lnTo>
                  <a:pt x="26245" y="233991"/>
                </a:lnTo>
                <a:lnTo>
                  <a:pt x="28927" y="236004"/>
                </a:lnTo>
                <a:lnTo>
                  <a:pt x="30715" y="238616"/>
                </a:lnTo>
                <a:lnTo>
                  <a:pt x="34501" y="249630"/>
                </a:lnTo>
                <a:lnTo>
                  <a:pt x="36971" y="255320"/>
                </a:lnTo>
                <a:lnTo>
                  <a:pt x="39887" y="261654"/>
                </a:lnTo>
                <a:lnTo>
                  <a:pt x="43102" y="265876"/>
                </a:lnTo>
                <a:lnTo>
                  <a:pt x="46515" y="268691"/>
                </a:lnTo>
                <a:lnTo>
                  <a:pt x="53694" y="273088"/>
                </a:lnTo>
                <a:lnTo>
                  <a:pt x="61118" y="279276"/>
                </a:lnTo>
                <a:lnTo>
                  <a:pt x="64875" y="281434"/>
                </a:lnTo>
                <a:lnTo>
                  <a:pt x="72437" y="283832"/>
                </a:lnTo>
                <a:lnTo>
                  <a:pt x="80031" y="284898"/>
                </a:lnTo>
                <a:lnTo>
                  <a:pt x="83834" y="285182"/>
                </a:lnTo>
                <a:lnTo>
                  <a:pt x="87640" y="284102"/>
                </a:lnTo>
                <a:lnTo>
                  <a:pt x="95255" y="279514"/>
                </a:lnTo>
                <a:lnTo>
                  <a:pt x="105413" y="275243"/>
                </a:lnTo>
                <a:lnTo>
                  <a:pt x="119806" y="269856"/>
                </a:lnTo>
                <a:lnTo>
                  <a:pt x="137021" y="263724"/>
                </a:lnTo>
                <a:lnTo>
                  <a:pt x="151037" y="259636"/>
                </a:lnTo>
                <a:lnTo>
                  <a:pt x="162922" y="256911"/>
                </a:lnTo>
                <a:lnTo>
                  <a:pt x="173385" y="255094"/>
                </a:lnTo>
                <a:lnTo>
                  <a:pt x="181630" y="252613"/>
                </a:lnTo>
                <a:lnTo>
                  <a:pt x="188397" y="249689"/>
                </a:lnTo>
                <a:lnTo>
                  <a:pt x="194178" y="246469"/>
                </a:lnTo>
                <a:lnTo>
                  <a:pt x="207375" y="239506"/>
                </a:lnTo>
                <a:lnTo>
                  <a:pt x="214450" y="235870"/>
                </a:lnTo>
                <a:lnTo>
                  <a:pt x="220437" y="232177"/>
                </a:lnTo>
                <a:lnTo>
                  <a:pt x="225698" y="228445"/>
                </a:lnTo>
                <a:lnTo>
                  <a:pt x="230476" y="224687"/>
                </a:lnTo>
                <a:lnTo>
                  <a:pt x="236201" y="222181"/>
                </a:lnTo>
                <a:lnTo>
                  <a:pt x="242557" y="220511"/>
                </a:lnTo>
                <a:lnTo>
                  <a:pt x="249335" y="219398"/>
                </a:lnTo>
                <a:lnTo>
                  <a:pt x="256394" y="217385"/>
                </a:lnTo>
                <a:lnTo>
                  <a:pt x="263639" y="214774"/>
                </a:lnTo>
                <a:lnTo>
                  <a:pt x="271010" y="211763"/>
                </a:lnTo>
                <a:lnTo>
                  <a:pt x="277194" y="208485"/>
                </a:lnTo>
                <a:lnTo>
                  <a:pt x="282586" y="205030"/>
                </a:lnTo>
                <a:lnTo>
                  <a:pt x="297181" y="1943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4080509" y="548639"/>
            <a:ext cx="240032" cy="125731"/>
          </a:xfrm>
          <a:custGeom>
            <a:avLst/>
            <a:gdLst/>
            <a:ahLst/>
            <a:cxnLst/>
            <a:rect l="0" t="0" r="0" b="0"/>
            <a:pathLst>
              <a:path w="240032" h="125731">
                <a:moveTo>
                  <a:pt x="0" y="125730"/>
                </a:moveTo>
                <a:lnTo>
                  <a:pt x="0" y="119663"/>
                </a:lnTo>
                <a:lnTo>
                  <a:pt x="1270" y="117875"/>
                </a:lnTo>
                <a:lnTo>
                  <a:pt x="3387" y="116684"/>
                </a:lnTo>
                <a:lnTo>
                  <a:pt x="6069" y="115889"/>
                </a:lnTo>
                <a:lnTo>
                  <a:pt x="9126" y="114090"/>
                </a:lnTo>
                <a:lnTo>
                  <a:pt x="12434" y="111620"/>
                </a:lnTo>
                <a:lnTo>
                  <a:pt x="15910" y="108703"/>
                </a:lnTo>
                <a:lnTo>
                  <a:pt x="20767" y="105489"/>
                </a:lnTo>
                <a:lnTo>
                  <a:pt x="26545" y="102076"/>
                </a:lnTo>
                <a:lnTo>
                  <a:pt x="32937" y="98531"/>
                </a:lnTo>
                <a:lnTo>
                  <a:pt x="41008" y="93627"/>
                </a:lnTo>
                <a:lnTo>
                  <a:pt x="60136" y="81406"/>
                </a:lnTo>
                <a:lnTo>
                  <a:pt x="69301" y="77131"/>
                </a:lnTo>
                <a:lnTo>
                  <a:pt x="77951" y="74281"/>
                </a:lnTo>
                <a:lnTo>
                  <a:pt x="86257" y="72381"/>
                </a:lnTo>
                <a:lnTo>
                  <a:pt x="95605" y="69844"/>
                </a:lnTo>
                <a:lnTo>
                  <a:pt x="116151" y="63639"/>
                </a:lnTo>
                <a:lnTo>
                  <a:pt x="125695" y="60206"/>
                </a:lnTo>
                <a:lnTo>
                  <a:pt x="134596" y="56647"/>
                </a:lnTo>
                <a:lnTo>
                  <a:pt x="143071" y="53005"/>
                </a:lnTo>
                <a:lnTo>
                  <a:pt x="159261" y="45571"/>
                </a:lnTo>
                <a:lnTo>
                  <a:pt x="167134" y="41811"/>
                </a:lnTo>
                <a:lnTo>
                  <a:pt x="173653" y="38034"/>
                </a:lnTo>
                <a:lnTo>
                  <a:pt x="179269" y="34246"/>
                </a:lnTo>
                <a:lnTo>
                  <a:pt x="184283" y="30451"/>
                </a:lnTo>
                <a:lnTo>
                  <a:pt x="188895" y="26651"/>
                </a:lnTo>
                <a:lnTo>
                  <a:pt x="193240" y="22847"/>
                </a:lnTo>
                <a:lnTo>
                  <a:pt x="197407" y="19042"/>
                </a:lnTo>
                <a:lnTo>
                  <a:pt x="202725" y="16505"/>
                </a:lnTo>
                <a:lnTo>
                  <a:pt x="208810" y="14813"/>
                </a:lnTo>
                <a:lnTo>
                  <a:pt x="215407" y="13686"/>
                </a:lnTo>
                <a:lnTo>
                  <a:pt x="219805" y="11664"/>
                </a:lnTo>
                <a:lnTo>
                  <a:pt x="222737" y="9046"/>
                </a:lnTo>
                <a:lnTo>
                  <a:pt x="224691" y="6031"/>
                </a:lnTo>
                <a:lnTo>
                  <a:pt x="227264" y="4021"/>
                </a:lnTo>
                <a:lnTo>
                  <a:pt x="230250" y="2681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4000500" y="308609"/>
            <a:ext cx="434341" cy="194311"/>
          </a:xfrm>
          <a:custGeom>
            <a:avLst/>
            <a:gdLst/>
            <a:ahLst/>
            <a:cxnLst/>
            <a:rect l="0" t="0" r="0" b="0"/>
            <a:pathLst>
              <a:path w="434341" h="194311">
                <a:moveTo>
                  <a:pt x="0" y="194310"/>
                </a:moveTo>
                <a:lnTo>
                  <a:pt x="15909" y="178402"/>
                </a:lnTo>
                <a:lnTo>
                  <a:pt x="24576" y="172275"/>
                </a:lnTo>
                <a:lnTo>
                  <a:pt x="36704" y="164380"/>
                </a:lnTo>
                <a:lnTo>
                  <a:pt x="51139" y="155307"/>
                </a:lnTo>
                <a:lnTo>
                  <a:pt x="64572" y="147988"/>
                </a:lnTo>
                <a:lnTo>
                  <a:pt x="77338" y="141839"/>
                </a:lnTo>
                <a:lnTo>
                  <a:pt x="173744" y="98573"/>
                </a:lnTo>
                <a:lnTo>
                  <a:pt x="244661" y="65332"/>
                </a:lnTo>
                <a:lnTo>
                  <a:pt x="265977" y="56255"/>
                </a:lnTo>
                <a:lnTo>
                  <a:pt x="287808" y="47663"/>
                </a:lnTo>
                <a:lnTo>
                  <a:pt x="351552" y="23436"/>
                </a:lnTo>
                <a:lnTo>
                  <a:pt x="371528" y="15624"/>
                </a:lnTo>
                <a:lnTo>
                  <a:pt x="386115" y="10416"/>
                </a:lnTo>
                <a:lnTo>
                  <a:pt x="397110" y="6944"/>
                </a:lnTo>
                <a:lnTo>
                  <a:pt x="405710" y="4630"/>
                </a:lnTo>
                <a:lnTo>
                  <a:pt x="418652" y="2058"/>
                </a:lnTo>
                <a:lnTo>
                  <a:pt x="4343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6057900" y="945887"/>
            <a:ext cx="319870" cy="560591"/>
          </a:xfrm>
          <a:custGeom>
            <a:avLst/>
            <a:gdLst/>
            <a:ahLst/>
            <a:cxnLst/>
            <a:rect l="0" t="0" r="0" b="0"/>
            <a:pathLst>
              <a:path w="319870" h="560591">
                <a:moveTo>
                  <a:pt x="22859" y="494292"/>
                </a:moveTo>
                <a:lnTo>
                  <a:pt x="22859" y="428934"/>
                </a:lnTo>
                <a:lnTo>
                  <a:pt x="26246" y="414021"/>
                </a:lnTo>
                <a:lnTo>
                  <a:pt x="30715" y="398926"/>
                </a:lnTo>
                <a:lnTo>
                  <a:pt x="32701" y="383751"/>
                </a:lnTo>
                <a:lnTo>
                  <a:pt x="33230" y="374878"/>
                </a:lnTo>
                <a:lnTo>
                  <a:pt x="33818" y="354859"/>
                </a:lnTo>
                <a:lnTo>
                  <a:pt x="36515" y="341647"/>
                </a:lnTo>
                <a:lnTo>
                  <a:pt x="40854" y="326489"/>
                </a:lnTo>
                <a:lnTo>
                  <a:pt x="46285" y="310033"/>
                </a:lnTo>
                <a:lnTo>
                  <a:pt x="51177" y="293983"/>
                </a:lnTo>
                <a:lnTo>
                  <a:pt x="64129" y="248393"/>
                </a:lnTo>
                <a:lnTo>
                  <a:pt x="72104" y="222444"/>
                </a:lnTo>
                <a:lnTo>
                  <a:pt x="74740" y="210190"/>
                </a:lnTo>
                <a:lnTo>
                  <a:pt x="76496" y="198211"/>
                </a:lnTo>
                <a:lnTo>
                  <a:pt x="77668" y="186415"/>
                </a:lnTo>
                <a:lnTo>
                  <a:pt x="79718" y="176011"/>
                </a:lnTo>
                <a:lnTo>
                  <a:pt x="82356" y="166535"/>
                </a:lnTo>
                <a:lnTo>
                  <a:pt x="95713" y="127008"/>
                </a:lnTo>
                <a:lnTo>
                  <a:pt x="99369" y="114816"/>
                </a:lnTo>
                <a:lnTo>
                  <a:pt x="106817" y="87723"/>
                </a:lnTo>
                <a:lnTo>
                  <a:pt x="110581" y="75926"/>
                </a:lnTo>
                <a:lnTo>
                  <a:pt x="114361" y="65522"/>
                </a:lnTo>
                <a:lnTo>
                  <a:pt x="118150" y="56045"/>
                </a:lnTo>
                <a:lnTo>
                  <a:pt x="120677" y="45918"/>
                </a:lnTo>
                <a:lnTo>
                  <a:pt x="122361" y="35356"/>
                </a:lnTo>
                <a:lnTo>
                  <a:pt x="123484" y="24505"/>
                </a:lnTo>
                <a:lnTo>
                  <a:pt x="128118" y="9061"/>
                </a:lnTo>
                <a:lnTo>
                  <a:pt x="131132" y="3165"/>
                </a:lnTo>
                <a:lnTo>
                  <a:pt x="133141" y="504"/>
                </a:lnTo>
                <a:lnTo>
                  <a:pt x="134480" y="0"/>
                </a:lnTo>
                <a:lnTo>
                  <a:pt x="143071" y="8706"/>
                </a:lnTo>
                <a:lnTo>
                  <a:pt x="144910" y="13088"/>
                </a:lnTo>
                <a:lnTo>
                  <a:pt x="148769" y="30121"/>
                </a:lnTo>
                <a:lnTo>
                  <a:pt x="156122" y="45046"/>
                </a:lnTo>
                <a:lnTo>
                  <a:pt x="158287" y="57984"/>
                </a:lnTo>
                <a:lnTo>
                  <a:pt x="162636" y="72201"/>
                </a:lnTo>
                <a:lnTo>
                  <a:pt x="167532" y="86986"/>
                </a:lnTo>
                <a:lnTo>
                  <a:pt x="169709" y="102024"/>
                </a:lnTo>
                <a:lnTo>
                  <a:pt x="172828" y="112130"/>
                </a:lnTo>
                <a:lnTo>
                  <a:pt x="177449" y="123948"/>
                </a:lnTo>
                <a:lnTo>
                  <a:pt x="183069" y="136906"/>
                </a:lnTo>
                <a:lnTo>
                  <a:pt x="188086" y="149355"/>
                </a:lnTo>
                <a:lnTo>
                  <a:pt x="197047" y="173347"/>
                </a:lnTo>
                <a:lnTo>
                  <a:pt x="199944" y="183809"/>
                </a:lnTo>
                <a:lnTo>
                  <a:pt x="201876" y="193323"/>
                </a:lnTo>
                <a:lnTo>
                  <a:pt x="203164" y="202206"/>
                </a:lnTo>
                <a:lnTo>
                  <a:pt x="206562" y="215748"/>
                </a:lnTo>
                <a:lnTo>
                  <a:pt x="211368" y="232396"/>
                </a:lnTo>
                <a:lnTo>
                  <a:pt x="217112" y="251115"/>
                </a:lnTo>
                <a:lnTo>
                  <a:pt x="222211" y="266134"/>
                </a:lnTo>
                <a:lnTo>
                  <a:pt x="226881" y="278687"/>
                </a:lnTo>
                <a:lnTo>
                  <a:pt x="231264" y="289596"/>
                </a:lnTo>
                <a:lnTo>
                  <a:pt x="239520" y="311876"/>
                </a:lnTo>
                <a:lnTo>
                  <a:pt x="243500" y="323152"/>
                </a:lnTo>
                <a:lnTo>
                  <a:pt x="261237" y="369360"/>
                </a:lnTo>
                <a:lnTo>
                  <a:pt x="266867" y="383064"/>
                </a:lnTo>
                <a:lnTo>
                  <a:pt x="271892" y="394740"/>
                </a:lnTo>
                <a:lnTo>
                  <a:pt x="276511" y="405064"/>
                </a:lnTo>
                <a:lnTo>
                  <a:pt x="282131" y="420837"/>
                </a:lnTo>
                <a:lnTo>
                  <a:pt x="288417" y="440242"/>
                </a:lnTo>
                <a:lnTo>
                  <a:pt x="295147" y="462069"/>
                </a:lnTo>
                <a:lnTo>
                  <a:pt x="299635" y="477890"/>
                </a:lnTo>
                <a:lnTo>
                  <a:pt x="302626" y="489708"/>
                </a:lnTo>
                <a:lnTo>
                  <a:pt x="307220" y="506225"/>
                </a:lnTo>
                <a:lnTo>
                  <a:pt x="315677" y="522664"/>
                </a:lnTo>
                <a:lnTo>
                  <a:pt x="318101" y="531455"/>
                </a:lnTo>
                <a:lnTo>
                  <a:pt x="319656" y="547447"/>
                </a:lnTo>
                <a:lnTo>
                  <a:pt x="319869" y="555170"/>
                </a:lnTo>
                <a:lnTo>
                  <a:pt x="318656" y="557738"/>
                </a:lnTo>
                <a:lnTo>
                  <a:pt x="316577" y="559449"/>
                </a:lnTo>
                <a:lnTo>
                  <a:pt x="313921" y="560590"/>
                </a:lnTo>
                <a:lnTo>
                  <a:pt x="310881" y="560081"/>
                </a:lnTo>
                <a:lnTo>
                  <a:pt x="304116" y="556128"/>
                </a:lnTo>
                <a:lnTo>
                  <a:pt x="296876" y="553525"/>
                </a:lnTo>
                <a:lnTo>
                  <a:pt x="293166" y="552831"/>
                </a:lnTo>
                <a:lnTo>
                  <a:pt x="283075" y="549828"/>
                </a:lnTo>
                <a:lnTo>
                  <a:pt x="251540" y="539718"/>
                </a:lnTo>
                <a:lnTo>
                  <a:pt x="237544" y="536006"/>
                </a:lnTo>
                <a:lnTo>
                  <a:pt x="225672" y="533532"/>
                </a:lnTo>
                <a:lnTo>
                  <a:pt x="215217" y="531882"/>
                </a:lnTo>
                <a:lnTo>
                  <a:pt x="206978" y="529512"/>
                </a:lnTo>
                <a:lnTo>
                  <a:pt x="200216" y="526662"/>
                </a:lnTo>
                <a:lnTo>
                  <a:pt x="194437" y="523492"/>
                </a:lnTo>
                <a:lnTo>
                  <a:pt x="188045" y="521379"/>
                </a:lnTo>
                <a:lnTo>
                  <a:pt x="181243" y="519970"/>
                </a:lnTo>
                <a:lnTo>
                  <a:pt x="174169" y="519031"/>
                </a:lnTo>
                <a:lnTo>
                  <a:pt x="168182" y="518405"/>
                </a:lnTo>
                <a:lnTo>
                  <a:pt x="162922" y="517987"/>
                </a:lnTo>
                <a:lnTo>
                  <a:pt x="158143" y="517709"/>
                </a:lnTo>
                <a:lnTo>
                  <a:pt x="146063" y="517400"/>
                </a:lnTo>
                <a:lnTo>
                  <a:pt x="66544" y="517154"/>
                </a:lnTo>
                <a:lnTo>
                  <a:pt x="60872" y="518423"/>
                </a:lnTo>
                <a:lnTo>
                  <a:pt x="54552" y="520540"/>
                </a:lnTo>
                <a:lnTo>
                  <a:pt x="47797" y="523221"/>
                </a:lnTo>
                <a:lnTo>
                  <a:pt x="42025" y="525008"/>
                </a:lnTo>
                <a:lnTo>
                  <a:pt x="32224" y="526994"/>
                </a:lnTo>
                <a:lnTo>
                  <a:pt x="23635" y="527876"/>
                </a:lnTo>
                <a:lnTo>
                  <a:pt x="0" y="5285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6549390" y="977605"/>
            <a:ext cx="285751" cy="565446"/>
          </a:xfrm>
          <a:custGeom>
            <a:avLst/>
            <a:gdLst/>
            <a:ahLst/>
            <a:cxnLst/>
            <a:rect l="0" t="0" r="0" b="0"/>
            <a:pathLst>
              <a:path w="285751" h="565446">
                <a:moveTo>
                  <a:pt x="0" y="565445"/>
                </a:moveTo>
                <a:lnTo>
                  <a:pt x="0" y="529853"/>
                </a:lnTo>
                <a:lnTo>
                  <a:pt x="1270" y="520127"/>
                </a:lnTo>
                <a:lnTo>
                  <a:pt x="3386" y="507293"/>
                </a:lnTo>
                <a:lnTo>
                  <a:pt x="6068" y="492387"/>
                </a:lnTo>
                <a:lnTo>
                  <a:pt x="7855" y="479909"/>
                </a:lnTo>
                <a:lnTo>
                  <a:pt x="9046" y="469051"/>
                </a:lnTo>
                <a:lnTo>
                  <a:pt x="9841" y="459272"/>
                </a:lnTo>
                <a:lnTo>
                  <a:pt x="11640" y="445133"/>
                </a:lnTo>
                <a:lnTo>
                  <a:pt x="17027" y="409103"/>
                </a:lnTo>
                <a:lnTo>
                  <a:pt x="18971" y="392637"/>
                </a:lnTo>
                <a:lnTo>
                  <a:pt x="20267" y="377849"/>
                </a:lnTo>
                <a:lnTo>
                  <a:pt x="21132" y="364181"/>
                </a:lnTo>
                <a:lnTo>
                  <a:pt x="22977" y="351259"/>
                </a:lnTo>
                <a:lnTo>
                  <a:pt x="25479" y="338834"/>
                </a:lnTo>
                <a:lnTo>
                  <a:pt x="38617" y="285450"/>
                </a:lnTo>
                <a:lnTo>
                  <a:pt x="61818" y="204635"/>
                </a:lnTo>
                <a:lnTo>
                  <a:pt x="70422" y="177585"/>
                </a:lnTo>
                <a:lnTo>
                  <a:pt x="78698" y="153202"/>
                </a:lnTo>
                <a:lnTo>
                  <a:pt x="102481" y="85158"/>
                </a:lnTo>
                <a:lnTo>
                  <a:pt x="110230" y="62374"/>
                </a:lnTo>
                <a:lnTo>
                  <a:pt x="115396" y="44644"/>
                </a:lnTo>
                <a:lnTo>
                  <a:pt x="118841" y="30284"/>
                </a:lnTo>
                <a:lnTo>
                  <a:pt x="121138" y="18171"/>
                </a:lnTo>
                <a:lnTo>
                  <a:pt x="123938" y="10095"/>
                </a:lnTo>
                <a:lnTo>
                  <a:pt x="127075" y="4712"/>
                </a:lnTo>
                <a:lnTo>
                  <a:pt x="130437" y="1123"/>
                </a:lnTo>
                <a:lnTo>
                  <a:pt x="132678" y="0"/>
                </a:lnTo>
                <a:lnTo>
                  <a:pt x="134171" y="522"/>
                </a:lnTo>
                <a:lnTo>
                  <a:pt x="135167" y="2139"/>
                </a:lnTo>
                <a:lnTo>
                  <a:pt x="137101" y="9568"/>
                </a:lnTo>
                <a:lnTo>
                  <a:pt x="142637" y="34755"/>
                </a:lnTo>
                <a:lnTo>
                  <a:pt x="144621" y="46551"/>
                </a:lnTo>
                <a:lnTo>
                  <a:pt x="145944" y="56956"/>
                </a:lnTo>
                <a:lnTo>
                  <a:pt x="146826" y="66432"/>
                </a:lnTo>
                <a:lnTo>
                  <a:pt x="151192" y="83734"/>
                </a:lnTo>
                <a:lnTo>
                  <a:pt x="154135" y="91904"/>
                </a:lnTo>
                <a:lnTo>
                  <a:pt x="156096" y="102431"/>
                </a:lnTo>
                <a:lnTo>
                  <a:pt x="157404" y="114529"/>
                </a:lnTo>
                <a:lnTo>
                  <a:pt x="158276" y="127674"/>
                </a:lnTo>
                <a:lnTo>
                  <a:pt x="160127" y="140248"/>
                </a:lnTo>
                <a:lnTo>
                  <a:pt x="162632" y="152440"/>
                </a:lnTo>
                <a:lnTo>
                  <a:pt x="165570" y="164378"/>
                </a:lnTo>
                <a:lnTo>
                  <a:pt x="181843" y="223654"/>
                </a:lnTo>
                <a:lnTo>
                  <a:pt x="192156" y="258598"/>
                </a:lnTo>
                <a:lnTo>
                  <a:pt x="196684" y="273250"/>
                </a:lnTo>
                <a:lnTo>
                  <a:pt x="200973" y="285558"/>
                </a:lnTo>
                <a:lnTo>
                  <a:pt x="205101" y="296304"/>
                </a:lnTo>
                <a:lnTo>
                  <a:pt x="226921" y="350003"/>
                </a:lnTo>
                <a:lnTo>
                  <a:pt x="233831" y="369747"/>
                </a:lnTo>
                <a:lnTo>
                  <a:pt x="248281" y="415391"/>
                </a:lnTo>
                <a:lnTo>
                  <a:pt x="254421" y="438739"/>
                </a:lnTo>
                <a:lnTo>
                  <a:pt x="259784" y="461924"/>
                </a:lnTo>
                <a:lnTo>
                  <a:pt x="264628" y="485001"/>
                </a:lnTo>
                <a:lnTo>
                  <a:pt x="269129" y="501655"/>
                </a:lnTo>
                <a:lnTo>
                  <a:pt x="273399" y="514028"/>
                </a:lnTo>
                <a:lnTo>
                  <a:pt x="280261" y="531163"/>
                </a:lnTo>
                <a:lnTo>
                  <a:pt x="284123" y="546679"/>
                </a:lnTo>
                <a:lnTo>
                  <a:pt x="285750" y="5540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6526530" y="1234484"/>
            <a:ext cx="221883" cy="32658"/>
          </a:xfrm>
          <a:custGeom>
            <a:avLst/>
            <a:gdLst/>
            <a:ahLst/>
            <a:cxnLst/>
            <a:rect l="0" t="0" r="0" b="0"/>
            <a:pathLst>
              <a:path w="221883" h="32658">
                <a:moveTo>
                  <a:pt x="0" y="22816"/>
                </a:moveTo>
                <a:lnTo>
                  <a:pt x="0" y="28883"/>
                </a:lnTo>
                <a:lnTo>
                  <a:pt x="1270" y="30671"/>
                </a:lnTo>
                <a:lnTo>
                  <a:pt x="3386" y="31862"/>
                </a:lnTo>
                <a:lnTo>
                  <a:pt x="6068" y="32657"/>
                </a:lnTo>
                <a:lnTo>
                  <a:pt x="9125" y="31916"/>
                </a:lnTo>
                <a:lnTo>
                  <a:pt x="12432" y="30153"/>
                </a:lnTo>
                <a:lnTo>
                  <a:pt x="15908" y="27707"/>
                </a:lnTo>
                <a:lnTo>
                  <a:pt x="20765" y="26076"/>
                </a:lnTo>
                <a:lnTo>
                  <a:pt x="26544" y="24989"/>
                </a:lnTo>
                <a:lnTo>
                  <a:pt x="32935" y="24265"/>
                </a:lnTo>
                <a:lnTo>
                  <a:pt x="39737" y="23782"/>
                </a:lnTo>
                <a:lnTo>
                  <a:pt x="46811" y="23460"/>
                </a:lnTo>
                <a:lnTo>
                  <a:pt x="65516" y="23006"/>
                </a:lnTo>
                <a:lnTo>
                  <a:pt x="70347" y="22943"/>
                </a:lnTo>
                <a:lnTo>
                  <a:pt x="76108" y="21630"/>
                </a:lnTo>
                <a:lnTo>
                  <a:pt x="82489" y="19485"/>
                </a:lnTo>
                <a:lnTo>
                  <a:pt x="89283" y="16785"/>
                </a:lnTo>
                <a:lnTo>
                  <a:pt x="98891" y="14985"/>
                </a:lnTo>
                <a:lnTo>
                  <a:pt x="110378" y="13786"/>
                </a:lnTo>
                <a:lnTo>
                  <a:pt x="123115" y="12985"/>
                </a:lnTo>
                <a:lnTo>
                  <a:pt x="134147" y="11182"/>
                </a:lnTo>
                <a:lnTo>
                  <a:pt x="144041" y="8710"/>
                </a:lnTo>
                <a:lnTo>
                  <a:pt x="153177" y="5792"/>
                </a:lnTo>
                <a:lnTo>
                  <a:pt x="160538" y="3846"/>
                </a:lnTo>
                <a:lnTo>
                  <a:pt x="166715" y="2549"/>
                </a:lnTo>
                <a:lnTo>
                  <a:pt x="172103" y="1685"/>
                </a:lnTo>
                <a:lnTo>
                  <a:pt x="178235" y="1108"/>
                </a:lnTo>
                <a:lnTo>
                  <a:pt x="184864" y="724"/>
                </a:lnTo>
                <a:lnTo>
                  <a:pt x="197731" y="297"/>
                </a:lnTo>
                <a:lnTo>
                  <a:pt x="216341" y="23"/>
                </a:lnTo>
                <a:lnTo>
                  <a:pt x="220427" y="0"/>
                </a:lnTo>
                <a:lnTo>
                  <a:pt x="221882" y="1255"/>
                </a:lnTo>
                <a:lnTo>
                  <a:pt x="221581" y="3362"/>
                </a:lnTo>
                <a:lnTo>
                  <a:pt x="217170" y="113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6960869" y="1040130"/>
            <a:ext cx="217172" cy="342872"/>
          </a:xfrm>
          <a:custGeom>
            <a:avLst/>
            <a:gdLst/>
            <a:ahLst/>
            <a:cxnLst/>
            <a:rect l="0" t="0" r="0" b="0"/>
            <a:pathLst>
              <a:path w="217172" h="342872">
                <a:moveTo>
                  <a:pt x="0" y="0"/>
                </a:moveTo>
                <a:lnTo>
                  <a:pt x="6069" y="12135"/>
                </a:lnTo>
                <a:lnTo>
                  <a:pt x="9048" y="21480"/>
                </a:lnTo>
                <a:lnTo>
                  <a:pt x="10372" y="29866"/>
                </a:lnTo>
                <a:lnTo>
                  <a:pt x="10959" y="37827"/>
                </a:lnTo>
                <a:lnTo>
                  <a:pt x="11221" y="45598"/>
                </a:lnTo>
                <a:lnTo>
                  <a:pt x="11368" y="60500"/>
                </a:lnTo>
                <a:lnTo>
                  <a:pt x="11389" y="67003"/>
                </a:lnTo>
                <a:lnTo>
                  <a:pt x="12673" y="75149"/>
                </a:lnTo>
                <a:lnTo>
                  <a:pt x="14799" y="84389"/>
                </a:lnTo>
                <a:lnTo>
                  <a:pt x="17486" y="94359"/>
                </a:lnTo>
                <a:lnTo>
                  <a:pt x="18008" y="103546"/>
                </a:lnTo>
                <a:lnTo>
                  <a:pt x="17085" y="112210"/>
                </a:lnTo>
                <a:lnTo>
                  <a:pt x="15201" y="120527"/>
                </a:lnTo>
                <a:lnTo>
                  <a:pt x="13944" y="134961"/>
                </a:lnTo>
                <a:lnTo>
                  <a:pt x="13106" y="153474"/>
                </a:lnTo>
                <a:lnTo>
                  <a:pt x="11761" y="216723"/>
                </a:lnTo>
                <a:lnTo>
                  <a:pt x="11440" y="296933"/>
                </a:lnTo>
                <a:lnTo>
                  <a:pt x="12706" y="300825"/>
                </a:lnTo>
                <a:lnTo>
                  <a:pt x="14821" y="303420"/>
                </a:lnTo>
                <a:lnTo>
                  <a:pt x="20558" y="307573"/>
                </a:lnTo>
                <a:lnTo>
                  <a:pt x="27340" y="313652"/>
                </a:lnTo>
                <a:lnTo>
                  <a:pt x="30927" y="318321"/>
                </a:lnTo>
                <a:lnTo>
                  <a:pt x="34588" y="323974"/>
                </a:lnTo>
                <a:lnTo>
                  <a:pt x="38299" y="330282"/>
                </a:lnTo>
                <a:lnTo>
                  <a:pt x="42043" y="334488"/>
                </a:lnTo>
                <a:lnTo>
                  <a:pt x="45809" y="337292"/>
                </a:lnTo>
                <a:lnTo>
                  <a:pt x="49589" y="339161"/>
                </a:lnTo>
                <a:lnTo>
                  <a:pt x="53380" y="340407"/>
                </a:lnTo>
                <a:lnTo>
                  <a:pt x="57177" y="341238"/>
                </a:lnTo>
                <a:lnTo>
                  <a:pt x="60978" y="341792"/>
                </a:lnTo>
                <a:lnTo>
                  <a:pt x="64782" y="342161"/>
                </a:lnTo>
                <a:lnTo>
                  <a:pt x="68588" y="342407"/>
                </a:lnTo>
                <a:lnTo>
                  <a:pt x="72396" y="342571"/>
                </a:lnTo>
                <a:lnTo>
                  <a:pt x="80013" y="342754"/>
                </a:lnTo>
                <a:lnTo>
                  <a:pt x="101319" y="342871"/>
                </a:lnTo>
                <a:lnTo>
                  <a:pt x="106916" y="341610"/>
                </a:lnTo>
                <a:lnTo>
                  <a:pt x="111917" y="339500"/>
                </a:lnTo>
                <a:lnTo>
                  <a:pt x="116522" y="336823"/>
                </a:lnTo>
                <a:lnTo>
                  <a:pt x="122131" y="335039"/>
                </a:lnTo>
                <a:lnTo>
                  <a:pt x="128412" y="333849"/>
                </a:lnTo>
                <a:lnTo>
                  <a:pt x="135138" y="333056"/>
                </a:lnTo>
                <a:lnTo>
                  <a:pt x="140892" y="331257"/>
                </a:lnTo>
                <a:lnTo>
                  <a:pt x="145998" y="328788"/>
                </a:lnTo>
                <a:lnTo>
                  <a:pt x="150672" y="325872"/>
                </a:lnTo>
                <a:lnTo>
                  <a:pt x="156329" y="323928"/>
                </a:lnTo>
                <a:lnTo>
                  <a:pt x="162639" y="322632"/>
                </a:lnTo>
                <a:lnTo>
                  <a:pt x="169386" y="321767"/>
                </a:lnTo>
                <a:lnTo>
                  <a:pt x="175154" y="321192"/>
                </a:lnTo>
                <a:lnTo>
                  <a:pt x="180270" y="320807"/>
                </a:lnTo>
                <a:lnTo>
                  <a:pt x="184950" y="320552"/>
                </a:lnTo>
                <a:lnTo>
                  <a:pt x="189341" y="319111"/>
                </a:lnTo>
                <a:lnTo>
                  <a:pt x="193536" y="316880"/>
                </a:lnTo>
                <a:lnTo>
                  <a:pt x="203330" y="310243"/>
                </a:lnTo>
                <a:lnTo>
                  <a:pt x="208056" y="309336"/>
                </a:lnTo>
                <a:lnTo>
                  <a:pt x="217171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6972300" y="1143000"/>
            <a:ext cx="217170" cy="91440"/>
          </a:xfrm>
          <a:custGeom>
            <a:avLst/>
            <a:gdLst/>
            <a:ahLst/>
            <a:cxnLst/>
            <a:rect l="0" t="0" r="0" b="0"/>
            <a:pathLst>
              <a:path w="217170" h="91440">
                <a:moveTo>
                  <a:pt x="0" y="91439"/>
                </a:moveTo>
                <a:lnTo>
                  <a:pt x="15909" y="75530"/>
                </a:lnTo>
                <a:lnTo>
                  <a:pt x="20765" y="71944"/>
                </a:lnTo>
                <a:lnTo>
                  <a:pt x="26544" y="68282"/>
                </a:lnTo>
                <a:lnTo>
                  <a:pt x="32935" y="64571"/>
                </a:lnTo>
                <a:lnTo>
                  <a:pt x="46811" y="57061"/>
                </a:lnTo>
                <a:lnTo>
                  <a:pt x="54068" y="53281"/>
                </a:lnTo>
                <a:lnTo>
                  <a:pt x="62714" y="49490"/>
                </a:lnTo>
                <a:lnTo>
                  <a:pt x="72290" y="45693"/>
                </a:lnTo>
                <a:lnTo>
                  <a:pt x="82484" y="41892"/>
                </a:lnTo>
                <a:lnTo>
                  <a:pt x="91818" y="39358"/>
                </a:lnTo>
                <a:lnTo>
                  <a:pt x="100582" y="37668"/>
                </a:lnTo>
                <a:lnTo>
                  <a:pt x="108965" y="36542"/>
                </a:lnTo>
                <a:lnTo>
                  <a:pt x="117093" y="34521"/>
                </a:lnTo>
                <a:lnTo>
                  <a:pt x="125052" y="31904"/>
                </a:lnTo>
                <a:lnTo>
                  <a:pt x="132898" y="28889"/>
                </a:lnTo>
                <a:lnTo>
                  <a:pt x="151776" y="22153"/>
                </a:lnTo>
                <a:lnTo>
                  <a:pt x="162144" y="18578"/>
                </a:lnTo>
                <a:lnTo>
                  <a:pt x="170326" y="16195"/>
                </a:lnTo>
                <a:lnTo>
                  <a:pt x="177050" y="14607"/>
                </a:lnTo>
                <a:lnTo>
                  <a:pt x="182803" y="13548"/>
                </a:lnTo>
                <a:lnTo>
                  <a:pt x="189179" y="11572"/>
                </a:lnTo>
                <a:lnTo>
                  <a:pt x="195969" y="8984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6915150" y="948689"/>
            <a:ext cx="320041" cy="102871"/>
          </a:xfrm>
          <a:custGeom>
            <a:avLst/>
            <a:gdLst/>
            <a:ahLst/>
            <a:cxnLst/>
            <a:rect l="0" t="0" r="0" b="0"/>
            <a:pathLst>
              <a:path w="320041" h="102871">
                <a:moveTo>
                  <a:pt x="0" y="102870"/>
                </a:moveTo>
                <a:lnTo>
                  <a:pt x="25750" y="77120"/>
                </a:lnTo>
                <a:lnTo>
                  <a:pt x="31136" y="74274"/>
                </a:lnTo>
                <a:lnTo>
                  <a:pt x="37268" y="72376"/>
                </a:lnTo>
                <a:lnTo>
                  <a:pt x="43894" y="71111"/>
                </a:lnTo>
                <a:lnTo>
                  <a:pt x="50853" y="68997"/>
                </a:lnTo>
                <a:lnTo>
                  <a:pt x="58032" y="66318"/>
                </a:lnTo>
                <a:lnTo>
                  <a:pt x="65358" y="63262"/>
                </a:lnTo>
                <a:lnTo>
                  <a:pt x="72782" y="59955"/>
                </a:lnTo>
                <a:lnTo>
                  <a:pt x="87804" y="52894"/>
                </a:lnTo>
                <a:lnTo>
                  <a:pt x="95366" y="50503"/>
                </a:lnTo>
                <a:lnTo>
                  <a:pt x="102947" y="48909"/>
                </a:lnTo>
                <a:lnTo>
                  <a:pt x="110542" y="47846"/>
                </a:lnTo>
                <a:lnTo>
                  <a:pt x="118144" y="45867"/>
                </a:lnTo>
                <a:lnTo>
                  <a:pt x="125752" y="43278"/>
                </a:lnTo>
                <a:lnTo>
                  <a:pt x="133365" y="40282"/>
                </a:lnTo>
                <a:lnTo>
                  <a:pt x="140980" y="37015"/>
                </a:lnTo>
                <a:lnTo>
                  <a:pt x="156214" y="29998"/>
                </a:lnTo>
                <a:lnTo>
                  <a:pt x="166373" y="26349"/>
                </a:lnTo>
                <a:lnTo>
                  <a:pt x="178225" y="22646"/>
                </a:lnTo>
                <a:lnTo>
                  <a:pt x="191206" y="18908"/>
                </a:lnTo>
                <a:lnTo>
                  <a:pt x="202400" y="16415"/>
                </a:lnTo>
                <a:lnTo>
                  <a:pt x="212404" y="14754"/>
                </a:lnTo>
                <a:lnTo>
                  <a:pt x="221612" y="13646"/>
                </a:lnTo>
                <a:lnTo>
                  <a:pt x="230291" y="12907"/>
                </a:lnTo>
                <a:lnTo>
                  <a:pt x="238617" y="12415"/>
                </a:lnTo>
                <a:lnTo>
                  <a:pt x="246708" y="12087"/>
                </a:lnTo>
                <a:lnTo>
                  <a:pt x="254642" y="10598"/>
                </a:lnTo>
                <a:lnTo>
                  <a:pt x="262471" y="8336"/>
                </a:lnTo>
                <a:lnTo>
                  <a:pt x="270230" y="5557"/>
                </a:lnTo>
                <a:lnTo>
                  <a:pt x="277944" y="3705"/>
                </a:lnTo>
                <a:lnTo>
                  <a:pt x="285625" y="2470"/>
                </a:lnTo>
                <a:lnTo>
                  <a:pt x="293287" y="1647"/>
                </a:lnTo>
                <a:lnTo>
                  <a:pt x="299664" y="1098"/>
                </a:lnTo>
                <a:lnTo>
                  <a:pt x="305186" y="732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7372350" y="914400"/>
            <a:ext cx="91441" cy="502920"/>
          </a:xfrm>
          <a:custGeom>
            <a:avLst/>
            <a:gdLst/>
            <a:ahLst/>
            <a:cxnLst/>
            <a:rect l="0" t="0" r="0" b="0"/>
            <a:pathLst>
              <a:path w="91441" h="502920">
                <a:moveTo>
                  <a:pt x="0" y="0"/>
                </a:moveTo>
                <a:lnTo>
                  <a:pt x="6067" y="12135"/>
                </a:lnTo>
                <a:lnTo>
                  <a:pt x="7855" y="16980"/>
                </a:lnTo>
                <a:lnTo>
                  <a:pt x="11640" y="32406"/>
                </a:lnTo>
                <a:lnTo>
                  <a:pt x="17026" y="49962"/>
                </a:lnTo>
                <a:lnTo>
                  <a:pt x="18971" y="58708"/>
                </a:lnTo>
                <a:lnTo>
                  <a:pt x="20267" y="67079"/>
                </a:lnTo>
                <a:lnTo>
                  <a:pt x="21132" y="75199"/>
                </a:lnTo>
                <a:lnTo>
                  <a:pt x="22977" y="84422"/>
                </a:lnTo>
                <a:lnTo>
                  <a:pt x="25479" y="94381"/>
                </a:lnTo>
                <a:lnTo>
                  <a:pt x="28416" y="104831"/>
                </a:lnTo>
                <a:lnTo>
                  <a:pt x="30374" y="115607"/>
                </a:lnTo>
                <a:lnTo>
                  <a:pt x="31679" y="126601"/>
                </a:lnTo>
                <a:lnTo>
                  <a:pt x="32549" y="137741"/>
                </a:lnTo>
                <a:lnTo>
                  <a:pt x="33129" y="148977"/>
                </a:lnTo>
                <a:lnTo>
                  <a:pt x="33774" y="171622"/>
                </a:lnTo>
                <a:lnTo>
                  <a:pt x="34137" y="205791"/>
                </a:lnTo>
                <a:lnTo>
                  <a:pt x="35458" y="217203"/>
                </a:lnTo>
                <a:lnTo>
                  <a:pt x="37608" y="228622"/>
                </a:lnTo>
                <a:lnTo>
                  <a:pt x="40312" y="240045"/>
                </a:lnTo>
                <a:lnTo>
                  <a:pt x="42115" y="251470"/>
                </a:lnTo>
                <a:lnTo>
                  <a:pt x="43316" y="262896"/>
                </a:lnTo>
                <a:lnTo>
                  <a:pt x="44118" y="274324"/>
                </a:lnTo>
                <a:lnTo>
                  <a:pt x="45922" y="288292"/>
                </a:lnTo>
                <a:lnTo>
                  <a:pt x="48394" y="303955"/>
                </a:lnTo>
                <a:lnTo>
                  <a:pt x="54529" y="338291"/>
                </a:lnTo>
                <a:lnTo>
                  <a:pt x="63851" y="388242"/>
                </a:lnTo>
                <a:lnTo>
                  <a:pt x="65427" y="398528"/>
                </a:lnTo>
                <a:lnTo>
                  <a:pt x="66478" y="406655"/>
                </a:lnTo>
                <a:lnTo>
                  <a:pt x="68448" y="414613"/>
                </a:lnTo>
                <a:lnTo>
                  <a:pt x="71032" y="422459"/>
                </a:lnTo>
                <a:lnTo>
                  <a:pt x="74024" y="430229"/>
                </a:lnTo>
                <a:lnTo>
                  <a:pt x="76020" y="437949"/>
                </a:lnTo>
                <a:lnTo>
                  <a:pt x="78236" y="453300"/>
                </a:lnTo>
                <a:lnTo>
                  <a:pt x="79222" y="465203"/>
                </a:lnTo>
                <a:lnTo>
                  <a:pt x="79776" y="479044"/>
                </a:lnTo>
                <a:lnTo>
                  <a:pt x="79854" y="483193"/>
                </a:lnTo>
                <a:lnTo>
                  <a:pt x="81176" y="487228"/>
                </a:lnTo>
                <a:lnTo>
                  <a:pt x="83327" y="491189"/>
                </a:lnTo>
                <a:lnTo>
                  <a:pt x="91440" y="5029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7338059" y="943570"/>
            <a:ext cx="405995" cy="485181"/>
          </a:xfrm>
          <a:custGeom>
            <a:avLst/>
            <a:gdLst/>
            <a:ahLst/>
            <a:cxnLst/>
            <a:rect l="0" t="0" r="0" b="0"/>
            <a:pathLst>
              <a:path w="405995" h="485181">
                <a:moveTo>
                  <a:pt x="0" y="39410"/>
                </a:moveTo>
                <a:lnTo>
                  <a:pt x="6068" y="33342"/>
                </a:lnTo>
                <a:lnTo>
                  <a:pt x="15820" y="26976"/>
                </a:lnTo>
                <a:lnTo>
                  <a:pt x="27352" y="19914"/>
                </a:lnTo>
                <a:lnTo>
                  <a:pt x="36710" y="12541"/>
                </a:lnTo>
                <a:lnTo>
                  <a:pt x="44793" y="8797"/>
                </a:lnTo>
                <a:lnTo>
                  <a:pt x="55263" y="5031"/>
                </a:lnTo>
                <a:lnTo>
                  <a:pt x="67322" y="1251"/>
                </a:lnTo>
                <a:lnTo>
                  <a:pt x="77902" y="0"/>
                </a:lnTo>
                <a:lnTo>
                  <a:pt x="87495" y="437"/>
                </a:lnTo>
                <a:lnTo>
                  <a:pt x="96430" y="1998"/>
                </a:lnTo>
                <a:lnTo>
                  <a:pt x="107467" y="3038"/>
                </a:lnTo>
                <a:lnTo>
                  <a:pt x="119905" y="3732"/>
                </a:lnTo>
                <a:lnTo>
                  <a:pt x="133277" y="4195"/>
                </a:lnTo>
                <a:lnTo>
                  <a:pt x="148541" y="7043"/>
                </a:lnTo>
                <a:lnTo>
                  <a:pt x="165068" y="11482"/>
                </a:lnTo>
                <a:lnTo>
                  <a:pt x="182435" y="16981"/>
                </a:lnTo>
                <a:lnTo>
                  <a:pt x="196553" y="21917"/>
                </a:lnTo>
                <a:lnTo>
                  <a:pt x="208505" y="26478"/>
                </a:lnTo>
                <a:lnTo>
                  <a:pt x="219014" y="30789"/>
                </a:lnTo>
                <a:lnTo>
                  <a:pt x="232370" y="37472"/>
                </a:lnTo>
                <a:lnTo>
                  <a:pt x="247623" y="45738"/>
                </a:lnTo>
                <a:lnTo>
                  <a:pt x="277695" y="62542"/>
                </a:lnTo>
                <a:lnTo>
                  <a:pt x="299527" y="74244"/>
                </a:lnTo>
                <a:lnTo>
                  <a:pt x="311445" y="82953"/>
                </a:lnTo>
                <a:lnTo>
                  <a:pt x="324470" y="93838"/>
                </a:lnTo>
                <a:lnTo>
                  <a:pt x="338233" y="106175"/>
                </a:lnTo>
                <a:lnTo>
                  <a:pt x="349950" y="119480"/>
                </a:lnTo>
                <a:lnTo>
                  <a:pt x="360299" y="133430"/>
                </a:lnTo>
                <a:lnTo>
                  <a:pt x="369740" y="147810"/>
                </a:lnTo>
                <a:lnTo>
                  <a:pt x="377304" y="159936"/>
                </a:lnTo>
                <a:lnTo>
                  <a:pt x="383616" y="170561"/>
                </a:lnTo>
                <a:lnTo>
                  <a:pt x="389094" y="180184"/>
                </a:lnTo>
                <a:lnTo>
                  <a:pt x="392746" y="189139"/>
                </a:lnTo>
                <a:lnTo>
                  <a:pt x="395181" y="197649"/>
                </a:lnTo>
                <a:lnTo>
                  <a:pt x="396804" y="205863"/>
                </a:lnTo>
                <a:lnTo>
                  <a:pt x="399157" y="213878"/>
                </a:lnTo>
                <a:lnTo>
                  <a:pt x="401994" y="221762"/>
                </a:lnTo>
                <a:lnTo>
                  <a:pt x="405156" y="229558"/>
                </a:lnTo>
                <a:lnTo>
                  <a:pt x="405994" y="237295"/>
                </a:lnTo>
                <a:lnTo>
                  <a:pt x="405283" y="244993"/>
                </a:lnTo>
                <a:lnTo>
                  <a:pt x="403539" y="252665"/>
                </a:lnTo>
                <a:lnTo>
                  <a:pt x="401106" y="260320"/>
                </a:lnTo>
                <a:lnTo>
                  <a:pt x="398214" y="267963"/>
                </a:lnTo>
                <a:lnTo>
                  <a:pt x="395017" y="275599"/>
                </a:lnTo>
                <a:lnTo>
                  <a:pt x="391614" y="283229"/>
                </a:lnTo>
                <a:lnTo>
                  <a:pt x="384448" y="298480"/>
                </a:lnTo>
                <a:lnTo>
                  <a:pt x="379489" y="306103"/>
                </a:lnTo>
                <a:lnTo>
                  <a:pt x="373643" y="313725"/>
                </a:lnTo>
                <a:lnTo>
                  <a:pt x="367205" y="321347"/>
                </a:lnTo>
                <a:lnTo>
                  <a:pt x="360374" y="328968"/>
                </a:lnTo>
                <a:lnTo>
                  <a:pt x="346009" y="344209"/>
                </a:lnTo>
                <a:lnTo>
                  <a:pt x="334813" y="353099"/>
                </a:lnTo>
                <a:lnTo>
                  <a:pt x="320999" y="362836"/>
                </a:lnTo>
                <a:lnTo>
                  <a:pt x="305440" y="373137"/>
                </a:lnTo>
                <a:lnTo>
                  <a:pt x="292527" y="382544"/>
                </a:lnTo>
                <a:lnTo>
                  <a:pt x="281378" y="391356"/>
                </a:lnTo>
                <a:lnTo>
                  <a:pt x="271405" y="399771"/>
                </a:lnTo>
                <a:lnTo>
                  <a:pt x="260947" y="406650"/>
                </a:lnTo>
                <a:lnTo>
                  <a:pt x="250165" y="412507"/>
                </a:lnTo>
                <a:lnTo>
                  <a:pt x="239166" y="417681"/>
                </a:lnTo>
                <a:lnTo>
                  <a:pt x="228025" y="423670"/>
                </a:lnTo>
                <a:lnTo>
                  <a:pt x="216786" y="430203"/>
                </a:lnTo>
                <a:lnTo>
                  <a:pt x="205485" y="437099"/>
                </a:lnTo>
                <a:lnTo>
                  <a:pt x="195410" y="442966"/>
                </a:lnTo>
                <a:lnTo>
                  <a:pt x="177442" y="452871"/>
                </a:lnTo>
                <a:lnTo>
                  <a:pt x="167825" y="457291"/>
                </a:lnTo>
                <a:lnTo>
                  <a:pt x="157604" y="461507"/>
                </a:lnTo>
                <a:lnTo>
                  <a:pt x="146980" y="465588"/>
                </a:lnTo>
                <a:lnTo>
                  <a:pt x="136087" y="468308"/>
                </a:lnTo>
                <a:lnTo>
                  <a:pt x="125014" y="470122"/>
                </a:lnTo>
                <a:lnTo>
                  <a:pt x="113824" y="471331"/>
                </a:lnTo>
                <a:lnTo>
                  <a:pt x="103822" y="473407"/>
                </a:lnTo>
                <a:lnTo>
                  <a:pt x="94615" y="476061"/>
                </a:lnTo>
                <a:lnTo>
                  <a:pt x="68581" y="485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7395209" y="1428750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8081213" y="926407"/>
            <a:ext cx="239130" cy="548063"/>
          </a:xfrm>
          <a:custGeom>
            <a:avLst/>
            <a:gdLst/>
            <a:ahLst/>
            <a:cxnLst/>
            <a:rect l="0" t="0" r="0" b="0"/>
            <a:pathLst>
              <a:path w="239130" h="548063">
                <a:moveTo>
                  <a:pt x="205537" y="342322"/>
                </a:moveTo>
                <a:lnTo>
                  <a:pt x="205537" y="354458"/>
                </a:lnTo>
                <a:lnTo>
                  <a:pt x="204267" y="358033"/>
                </a:lnTo>
                <a:lnTo>
                  <a:pt x="202150" y="360416"/>
                </a:lnTo>
                <a:lnTo>
                  <a:pt x="196411" y="364334"/>
                </a:lnTo>
                <a:lnTo>
                  <a:pt x="189627" y="370309"/>
                </a:lnTo>
                <a:lnTo>
                  <a:pt x="184770" y="372410"/>
                </a:lnTo>
                <a:lnTo>
                  <a:pt x="178993" y="373811"/>
                </a:lnTo>
                <a:lnTo>
                  <a:pt x="172601" y="374745"/>
                </a:lnTo>
                <a:lnTo>
                  <a:pt x="164529" y="376637"/>
                </a:lnTo>
                <a:lnTo>
                  <a:pt x="155338" y="379169"/>
                </a:lnTo>
                <a:lnTo>
                  <a:pt x="145401" y="382127"/>
                </a:lnTo>
                <a:lnTo>
                  <a:pt x="136236" y="384099"/>
                </a:lnTo>
                <a:lnTo>
                  <a:pt x="127586" y="385413"/>
                </a:lnTo>
                <a:lnTo>
                  <a:pt x="119280" y="386290"/>
                </a:lnTo>
                <a:lnTo>
                  <a:pt x="111202" y="386874"/>
                </a:lnTo>
                <a:lnTo>
                  <a:pt x="103277" y="387263"/>
                </a:lnTo>
                <a:lnTo>
                  <a:pt x="87697" y="387696"/>
                </a:lnTo>
                <a:lnTo>
                  <a:pt x="72307" y="387889"/>
                </a:lnTo>
                <a:lnTo>
                  <a:pt x="64647" y="386670"/>
                </a:lnTo>
                <a:lnTo>
                  <a:pt x="57000" y="384587"/>
                </a:lnTo>
                <a:lnTo>
                  <a:pt x="49362" y="381929"/>
                </a:lnTo>
                <a:lnTo>
                  <a:pt x="43001" y="378887"/>
                </a:lnTo>
                <a:lnTo>
                  <a:pt x="37489" y="375589"/>
                </a:lnTo>
                <a:lnTo>
                  <a:pt x="32545" y="372120"/>
                </a:lnTo>
                <a:lnTo>
                  <a:pt x="27978" y="368538"/>
                </a:lnTo>
                <a:lnTo>
                  <a:pt x="23665" y="364879"/>
                </a:lnTo>
                <a:lnTo>
                  <a:pt x="19518" y="361170"/>
                </a:lnTo>
                <a:lnTo>
                  <a:pt x="11525" y="353663"/>
                </a:lnTo>
                <a:lnTo>
                  <a:pt x="7615" y="349883"/>
                </a:lnTo>
                <a:lnTo>
                  <a:pt x="5009" y="346093"/>
                </a:lnTo>
                <a:lnTo>
                  <a:pt x="2113" y="338495"/>
                </a:lnTo>
                <a:lnTo>
                  <a:pt x="483" y="327077"/>
                </a:lnTo>
                <a:lnTo>
                  <a:pt x="102" y="316073"/>
                </a:lnTo>
                <a:lnTo>
                  <a:pt x="0" y="309583"/>
                </a:lnTo>
                <a:lnTo>
                  <a:pt x="3274" y="295598"/>
                </a:lnTo>
                <a:lnTo>
                  <a:pt x="7691" y="282186"/>
                </a:lnTo>
                <a:lnTo>
                  <a:pt x="9655" y="271992"/>
                </a:lnTo>
                <a:lnTo>
                  <a:pt x="12720" y="264955"/>
                </a:lnTo>
                <a:lnTo>
                  <a:pt x="17301" y="256454"/>
                </a:lnTo>
                <a:lnTo>
                  <a:pt x="22896" y="246977"/>
                </a:lnTo>
                <a:lnTo>
                  <a:pt x="29167" y="238119"/>
                </a:lnTo>
                <a:lnTo>
                  <a:pt x="35886" y="229673"/>
                </a:lnTo>
                <a:lnTo>
                  <a:pt x="42907" y="221503"/>
                </a:lnTo>
                <a:lnTo>
                  <a:pt x="50127" y="213516"/>
                </a:lnTo>
                <a:lnTo>
                  <a:pt x="64922" y="197869"/>
                </a:lnTo>
                <a:lnTo>
                  <a:pt x="120159" y="142010"/>
                </a:lnTo>
                <a:lnTo>
                  <a:pt x="127027" y="133851"/>
                </a:lnTo>
                <a:lnTo>
                  <a:pt x="132877" y="125871"/>
                </a:lnTo>
                <a:lnTo>
                  <a:pt x="138047" y="118012"/>
                </a:lnTo>
                <a:lnTo>
                  <a:pt x="142764" y="108962"/>
                </a:lnTo>
                <a:lnTo>
                  <a:pt x="147178" y="99119"/>
                </a:lnTo>
                <a:lnTo>
                  <a:pt x="151390" y="88747"/>
                </a:lnTo>
                <a:lnTo>
                  <a:pt x="154199" y="79292"/>
                </a:lnTo>
                <a:lnTo>
                  <a:pt x="156071" y="70449"/>
                </a:lnTo>
                <a:lnTo>
                  <a:pt x="158152" y="55120"/>
                </a:lnTo>
                <a:lnTo>
                  <a:pt x="159077" y="44074"/>
                </a:lnTo>
                <a:lnTo>
                  <a:pt x="156101" y="31544"/>
                </a:lnTo>
                <a:lnTo>
                  <a:pt x="149910" y="14940"/>
                </a:lnTo>
                <a:lnTo>
                  <a:pt x="142771" y="5996"/>
                </a:lnTo>
                <a:lnTo>
                  <a:pt x="138293" y="3805"/>
                </a:lnTo>
                <a:lnTo>
                  <a:pt x="132767" y="2344"/>
                </a:lnTo>
                <a:lnTo>
                  <a:pt x="117784" y="0"/>
                </a:lnTo>
                <a:lnTo>
                  <a:pt x="115285" y="1077"/>
                </a:lnTo>
                <a:lnTo>
                  <a:pt x="109121" y="5661"/>
                </a:lnTo>
                <a:lnTo>
                  <a:pt x="102149" y="11932"/>
                </a:lnTo>
                <a:lnTo>
                  <a:pt x="98511" y="15382"/>
                </a:lnTo>
                <a:lnTo>
                  <a:pt x="96087" y="18952"/>
                </a:lnTo>
                <a:lnTo>
                  <a:pt x="88808" y="37194"/>
                </a:lnTo>
                <a:lnTo>
                  <a:pt x="85807" y="43653"/>
                </a:lnTo>
                <a:lnTo>
                  <a:pt x="82473" y="57604"/>
                </a:lnTo>
                <a:lnTo>
                  <a:pt x="81584" y="64880"/>
                </a:lnTo>
                <a:lnTo>
                  <a:pt x="79722" y="74811"/>
                </a:lnTo>
                <a:lnTo>
                  <a:pt x="74265" y="99392"/>
                </a:lnTo>
                <a:lnTo>
                  <a:pt x="72303" y="111789"/>
                </a:lnTo>
                <a:lnTo>
                  <a:pt x="70994" y="123863"/>
                </a:lnTo>
                <a:lnTo>
                  <a:pt x="70122" y="135723"/>
                </a:lnTo>
                <a:lnTo>
                  <a:pt x="70810" y="149980"/>
                </a:lnTo>
                <a:lnTo>
                  <a:pt x="72538" y="165834"/>
                </a:lnTo>
                <a:lnTo>
                  <a:pt x="74962" y="182753"/>
                </a:lnTo>
                <a:lnTo>
                  <a:pt x="77846" y="197843"/>
                </a:lnTo>
                <a:lnTo>
                  <a:pt x="81039" y="211713"/>
                </a:lnTo>
                <a:lnTo>
                  <a:pt x="84438" y="224769"/>
                </a:lnTo>
                <a:lnTo>
                  <a:pt x="87975" y="241094"/>
                </a:lnTo>
                <a:lnTo>
                  <a:pt x="95290" y="279552"/>
                </a:lnTo>
                <a:lnTo>
                  <a:pt x="99018" y="296665"/>
                </a:lnTo>
                <a:lnTo>
                  <a:pt x="102775" y="311884"/>
                </a:lnTo>
                <a:lnTo>
                  <a:pt x="106549" y="325840"/>
                </a:lnTo>
                <a:lnTo>
                  <a:pt x="110335" y="337685"/>
                </a:lnTo>
                <a:lnTo>
                  <a:pt x="114128" y="348121"/>
                </a:lnTo>
                <a:lnTo>
                  <a:pt x="135411" y="401323"/>
                </a:lnTo>
                <a:lnTo>
                  <a:pt x="142276" y="414676"/>
                </a:lnTo>
                <a:lnTo>
                  <a:pt x="149393" y="426118"/>
                </a:lnTo>
                <a:lnTo>
                  <a:pt x="156677" y="436286"/>
                </a:lnTo>
                <a:lnTo>
                  <a:pt x="165344" y="446875"/>
                </a:lnTo>
                <a:lnTo>
                  <a:pt x="174931" y="457744"/>
                </a:lnTo>
                <a:lnTo>
                  <a:pt x="199855" y="484472"/>
                </a:lnTo>
                <a:lnTo>
                  <a:pt x="219654" y="504880"/>
                </a:lnTo>
                <a:lnTo>
                  <a:pt x="223838" y="510384"/>
                </a:lnTo>
                <a:lnTo>
                  <a:pt x="227898" y="516594"/>
                </a:lnTo>
                <a:lnTo>
                  <a:pt x="237470" y="532674"/>
                </a:lnTo>
                <a:lnTo>
                  <a:pt x="238779" y="538260"/>
                </a:lnTo>
                <a:lnTo>
                  <a:pt x="239129" y="541527"/>
                </a:lnTo>
                <a:lnTo>
                  <a:pt x="238091" y="543706"/>
                </a:lnTo>
                <a:lnTo>
                  <a:pt x="236130" y="545158"/>
                </a:lnTo>
                <a:lnTo>
                  <a:pt x="228396" y="5480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6057900" y="1831120"/>
            <a:ext cx="376512" cy="534890"/>
          </a:xfrm>
          <a:custGeom>
            <a:avLst/>
            <a:gdLst/>
            <a:ahLst/>
            <a:cxnLst/>
            <a:rect l="0" t="0" r="0" b="0"/>
            <a:pathLst>
              <a:path w="376512" h="534890">
                <a:moveTo>
                  <a:pt x="45720" y="534889"/>
                </a:moveTo>
                <a:lnTo>
                  <a:pt x="39652" y="522754"/>
                </a:lnTo>
                <a:lnTo>
                  <a:pt x="36672" y="510022"/>
                </a:lnTo>
                <a:lnTo>
                  <a:pt x="35349" y="497167"/>
                </a:lnTo>
                <a:lnTo>
                  <a:pt x="34760" y="487221"/>
                </a:lnTo>
                <a:lnTo>
                  <a:pt x="37143" y="465010"/>
                </a:lnTo>
                <a:lnTo>
                  <a:pt x="46564" y="389532"/>
                </a:lnTo>
                <a:lnTo>
                  <a:pt x="51363" y="357975"/>
                </a:lnTo>
                <a:lnTo>
                  <a:pt x="55832" y="333126"/>
                </a:lnTo>
                <a:lnTo>
                  <a:pt x="60081" y="312751"/>
                </a:lnTo>
                <a:lnTo>
                  <a:pt x="64184" y="295357"/>
                </a:lnTo>
                <a:lnTo>
                  <a:pt x="68189" y="279951"/>
                </a:lnTo>
                <a:lnTo>
                  <a:pt x="72129" y="265870"/>
                </a:lnTo>
                <a:lnTo>
                  <a:pt x="79893" y="240065"/>
                </a:lnTo>
                <a:lnTo>
                  <a:pt x="83742" y="227850"/>
                </a:lnTo>
                <a:lnTo>
                  <a:pt x="86308" y="215897"/>
                </a:lnTo>
                <a:lnTo>
                  <a:pt x="88018" y="204118"/>
                </a:lnTo>
                <a:lnTo>
                  <a:pt x="89159" y="192455"/>
                </a:lnTo>
                <a:lnTo>
                  <a:pt x="91189" y="180870"/>
                </a:lnTo>
                <a:lnTo>
                  <a:pt x="93813" y="169336"/>
                </a:lnTo>
                <a:lnTo>
                  <a:pt x="96832" y="157837"/>
                </a:lnTo>
                <a:lnTo>
                  <a:pt x="100114" y="147631"/>
                </a:lnTo>
                <a:lnTo>
                  <a:pt x="103573" y="138288"/>
                </a:lnTo>
                <a:lnTo>
                  <a:pt x="107148" y="129518"/>
                </a:lnTo>
                <a:lnTo>
                  <a:pt x="110802" y="119862"/>
                </a:lnTo>
                <a:lnTo>
                  <a:pt x="118249" y="98973"/>
                </a:lnTo>
                <a:lnTo>
                  <a:pt x="122012" y="89338"/>
                </a:lnTo>
                <a:lnTo>
                  <a:pt x="125791" y="80375"/>
                </a:lnTo>
                <a:lnTo>
                  <a:pt x="133377" y="63643"/>
                </a:lnTo>
                <a:lnTo>
                  <a:pt x="140982" y="47740"/>
                </a:lnTo>
                <a:lnTo>
                  <a:pt x="145209" y="35592"/>
                </a:lnTo>
                <a:lnTo>
                  <a:pt x="146336" y="30574"/>
                </a:lnTo>
                <a:lnTo>
                  <a:pt x="150975" y="21613"/>
                </a:lnTo>
                <a:lnTo>
                  <a:pt x="153990" y="17445"/>
                </a:lnTo>
                <a:lnTo>
                  <a:pt x="157340" y="9427"/>
                </a:lnTo>
                <a:lnTo>
                  <a:pt x="158233" y="5511"/>
                </a:lnTo>
                <a:lnTo>
                  <a:pt x="160098" y="2901"/>
                </a:lnTo>
                <a:lnTo>
                  <a:pt x="162612" y="1160"/>
                </a:lnTo>
                <a:lnTo>
                  <a:pt x="165558" y="0"/>
                </a:lnTo>
                <a:lnTo>
                  <a:pt x="167522" y="497"/>
                </a:lnTo>
                <a:lnTo>
                  <a:pt x="168831" y="2098"/>
                </a:lnTo>
                <a:lnTo>
                  <a:pt x="174061" y="13805"/>
                </a:lnTo>
                <a:lnTo>
                  <a:pt x="187205" y="40517"/>
                </a:lnTo>
                <a:lnTo>
                  <a:pt x="189573" y="49098"/>
                </a:lnTo>
                <a:lnTo>
                  <a:pt x="191152" y="58628"/>
                </a:lnTo>
                <a:lnTo>
                  <a:pt x="192205" y="68792"/>
                </a:lnTo>
                <a:lnTo>
                  <a:pt x="194176" y="78108"/>
                </a:lnTo>
                <a:lnTo>
                  <a:pt x="196761" y="86858"/>
                </a:lnTo>
                <a:lnTo>
                  <a:pt x="199754" y="95232"/>
                </a:lnTo>
                <a:lnTo>
                  <a:pt x="203019" y="105895"/>
                </a:lnTo>
                <a:lnTo>
                  <a:pt x="210033" y="131288"/>
                </a:lnTo>
                <a:lnTo>
                  <a:pt x="213682" y="142632"/>
                </a:lnTo>
                <a:lnTo>
                  <a:pt x="217385" y="152735"/>
                </a:lnTo>
                <a:lnTo>
                  <a:pt x="221123" y="162009"/>
                </a:lnTo>
                <a:lnTo>
                  <a:pt x="226155" y="173273"/>
                </a:lnTo>
                <a:lnTo>
                  <a:pt x="238520" y="199334"/>
                </a:lnTo>
                <a:lnTo>
                  <a:pt x="244103" y="209586"/>
                </a:lnTo>
                <a:lnTo>
                  <a:pt x="253693" y="224364"/>
                </a:lnTo>
                <a:lnTo>
                  <a:pt x="259299" y="233892"/>
                </a:lnTo>
                <a:lnTo>
                  <a:pt x="265575" y="245325"/>
                </a:lnTo>
                <a:lnTo>
                  <a:pt x="272300" y="258026"/>
                </a:lnTo>
                <a:lnTo>
                  <a:pt x="279324" y="269034"/>
                </a:lnTo>
                <a:lnTo>
                  <a:pt x="286546" y="278913"/>
                </a:lnTo>
                <a:lnTo>
                  <a:pt x="293901" y="288038"/>
                </a:lnTo>
                <a:lnTo>
                  <a:pt x="300073" y="296662"/>
                </a:lnTo>
                <a:lnTo>
                  <a:pt x="310319" y="313017"/>
                </a:lnTo>
                <a:lnTo>
                  <a:pt x="315719" y="325366"/>
                </a:lnTo>
                <a:lnTo>
                  <a:pt x="317159" y="330437"/>
                </a:lnTo>
                <a:lnTo>
                  <a:pt x="325533" y="346232"/>
                </a:lnTo>
                <a:lnTo>
                  <a:pt x="331322" y="355778"/>
                </a:lnTo>
                <a:lnTo>
                  <a:pt x="341141" y="369771"/>
                </a:lnTo>
                <a:lnTo>
                  <a:pt x="345537" y="375280"/>
                </a:lnTo>
                <a:lnTo>
                  <a:pt x="349737" y="378953"/>
                </a:lnTo>
                <a:lnTo>
                  <a:pt x="353808" y="381402"/>
                </a:lnTo>
                <a:lnTo>
                  <a:pt x="357792" y="383034"/>
                </a:lnTo>
                <a:lnTo>
                  <a:pt x="369466" y="391400"/>
                </a:lnTo>
                <a:lnTo>
                  <a:pt x="372041" y="394780"/>
                </a:lnTo>
                <a:lnTo>
                  <a:pt x="376511" y="407015"/>
                </a:lnTo>
                <a:lnTo>
                  <a:pt x="375468" y="407730"/>
                </a:lnTo>
                <a:lnTo>
                  <a:pt x="370921" y="408524"/>
                </a:lnTo>
                <a:lnTo>
                  <a:pt x="364667" y="412264"/>
                </a:lnTo>
                <a:lnTo>
                  <a:pt x="361221" y="415039"/>
                </a:lnTo>
                <a:lnTo>
                  <a:pt x="355113" y="416889"/>
                </a:lnTo>
                <a:lnTo>
                  <a:pt x="347233" y="418123"/>
                </a:lnTo>
                <a:lnTo>
                  <a:pt x="338168" y="418945"/>
                </a:lnTo>
                <a:lnTo>
                  <a:pt x="327045" y="419493"/>
                </a:lnTo>
                <a:lnTo>
                  <a:pt x="301140" y="420102"/>
                </a:lnTo>
                <a:lnTo>
                  <a:pt x="289660" y="421535"/>
                </a:lnTo>
                <a:lnTo>
                  <a:pt x="279467" y="423760"/>
                </a:lnTo>
                <a:lnTo>
                  <a:pt x="270131" y="426513"/>
                </a:lnTo>
                <a:lnTo>
                  <a:pt x="261367" y="428348"/>
                </a:lnTo>
                <a:lnTo>
                  <a:pt x="252984" y="429572"/>
                </a:lnTo>
                <a:lnTo>
                  <a:pt x="244856" y="430388"/>
                </a:lnTo>
                <a:lnTo>
                  <a:pt x="235627" y="432202"/>
                </a:lnTo>
                <a:lnTo>
                  <a:pt x="225664" y="434681"/>
                </a:lnTo>
                <a:lnTo>
                  <a:pt x="215213" y="437604"/>
                </a:lnTo>
                <a:lnTo>
                  <a:pt x="205705" y="439552"/>
                </a:lnTo>
                <a:lnTo>
                  <a:pt x="196827" y="440851"/>
                </a:lnTo>
                <a:lnTo>
                  <a:pt x="188368" y="441717"/>
                </a:lnTo>
                <a:lnTo>
                  <a:pt x="180188" y="443565"/>
                </a:lnTo>
                <a:lnTo>
                  <a:pt x="172195" y="446066"/>
                </a:lnTo>
                <a:lnTo>
                  <a:pt x="164327" y="449004"/>
                </a:lnTo>
                <a:lnTo>
                  <a:pt x="156541" y="450962"/>
                </a:lnTo>
                <a:lnTo>
                  <a:pt x="148811" y="452268"/>
                </a:lnTo>
                <a:lnTo>
                  <a:pt x="141117" y="453139"/>
                </a:lnTo>
                <a:lnTo>
                  <a:pt x="133448" y="454989"/>
                </a:lnTo>
                <a:lnTo>
                  <a:pt x="125795" y="457492"/>
                </a:lnTo>
                <a:lnTo>
                  <a:pt x="118153" y="460431"/>
                </a:lnTo>
                <a:lnTo>
                  <a:pt x="110519" y="463661"/>
                </a:lnTo>
                <a:lnTo>
                  <a:pt x="102889" y="467084"/>
                </a:lnTo>
                <a:lnTo>
                  <a:pt x="95262" y="470636"/>
                </a:lnTo>
                <a:lnTo>
                  <a:pt x="86368" y="474274"/>
                </a:lnTo>
                <a:lnTo>
                  <a:pt x="76629" y="477969"/>
                </a:lnTo>
                <a:lnTo>
                  <a:pt x="66325" y="481702"/>
                </a:lnTo>
                <a:lnTo>
                  <a:pt x="58187" y="484191"/>
                </a:lnTo>
                <a:lnTo>
                  <a:pt x="51491" y="485851"/>
                </a:lnTo>
                <a:lnTo>
                  <a:pt x="37688" y="488514"/>
                </a:lnTo>
                <a:lnTo>
                  <a:pt x="32413" y="492265"/>
                </a:lnTo>
                <a:lnTo>
                  <a:pt x="29229" y="495043"/>
                </a:lnTo>
                <a:lnTo>
                  <a:pt x="24565" y="496895"/>
                </a:lnTo>
                <a:lnTo>
                  <a:pt x="18917" y="498130"/>
                </a:lnTo>
                <a:lnTo>
                  <a:pt x="12611" y="498953"/>
                </a:lnTo>
                <a:lnTo>
                  <a:pt x="8407" y="500772"/>
                </a:lnTo>
                <a:lnTo>
                  <a:pt x="5605" y="503254"/>
                </a:lnTo>
                <a:lnTo>
                  <a:pt x="0" y="512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6572250" y="1874519"/>
            <a:ext cx="114301" cy="400051"/>
          </a:xfrm>
          <a:custGeom>
            <a:avLst/>
            <a:gdLst/>
            <a:ahLst/>
            <a:cxnLst/>
            <a:rect l="0" t="0" r="0" b="0"/>
            <a:pathLst>
              <a:path w="114301" h="400051">
                <a:moveTo>
                  <a:pt x="0" y="0"/>
                </a:moveTo>
                <a:lnTo>
                  <a:pt x="6067" y="6068"/>
                </a:lnTo>
                <a:lnTo>
                  <a:pt x="7855" y="9126"/>
                </a:lnTo>
                <a:lnTo>
                  <a:pt x="9841" y="15909"/>
                </a:lnTo>
                <a:lnTo>
                  <a:pt x="11640" y="22037"/>
                </a:lnTo>
                <a:lnTo>
                  <a:pt x="17026" y="39004"/>
                </a:lnTo>
                <a:lnTo>
                  <a:pt x="22780" y="53943"/>
                </a:lnTo>
                <a:lnTo>
                  <a:pt x="39335" y="94248"/>
                </a:lnTo>
                <a:lnTo>
                  <a:pt x="45273" y="112362"/>
                </a:lnTo>
                <a:lnTo>
                  <a:pt x="49232" y="128248"/>
                </a:lnTo>
                <a:lnTo>
                  <a:pt x="51872" y="142649"/>
                </a:lnTo>
                <a:lnTo>
                  <a:pt x="54900" y="154790"/>
                </a:lnTo>
                <a:lnTo>
                  <a:pt x="58191" y="165423"/>
                </a:lnTo>
                <a:lnTo>
                  <a:pt x="61653" y="175052"/>
                </a:lnTo>
                <a:lnTo>
                  <a:pt x="65232" y="184012"/>
                </a:lnTo>
                <a:lnTo>
                  <a:pt x="68888" y="192525"/>
                </a:lnTo>
                <a:lnTo>
                  <a:pt x="72595" y="200740"/>
                </a:lnTo>
                <a:lnTo>
                  <a:pt x="76337" y="215107"/>
                </a:lnTo>
                <a:lnTo>
                  <a:pt x="80101" y="233575"/>
                </a:lnTo>
                <a:lnTo>
                  <a:pt x="83880" y="254777"/>
                </a:lnTo>
                <a:lnTo>
                  <a:pt x="87670" y="271451"/>
                </a:lnTo>
                <a:lnTo>
                  <a:pt x="91467" y="285108"/>
                </a:lnTo>
                <a:lnTo>
                  <a:pt x="95267" y="296752"/>
                </a:lnTo>
                <a:lnTo>
                  <a:pt x="97802" y="308325"/>
                </a:lnTo>
                <a:lnTo>
                  <a:pt x="99491" y="319850"/>
                </a:lnTo>
                <a:lnTo>
                  <a:pt x="100617" y="331344"/>
                </a:lnTo>
                <a:lnTo>
                  <a:pt x="102638" y="340276"/>
                </a:lnTo>
                <a:lnTo>
                  <a:pt x="105255" y="347501"/>
                </a:lnTo>
                <a:lnTo>
                  <a:pt x="108270" y="353587"/>
                </a:lnTo>
                <a:lnTo>
                  <a:pt x="110280" y="360185"/>
                </a:lnTo>
                <a:lnTo>
                  <a:pt x="111620" y="367124"/>
                </a:lnTo>
                <a:lnTo>
                  <a:pt x="113771" y="384374"/>
                </a:lnTo>
                <a:lnTo>
                  <a:pt x="114065" y="390120"/>
                </a:lnTo>
                <a:lnTo>
                  <a:pt x="114300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6537959" y="1852189"/>
            <a:ext cx="386358" cy="433661"/>
          </a:xfrm>
          <a:custGeom>
            <a:avLst/>
            <a:gdLst/>
            <a:ahLst/>
            <a:cxnLst/>
            <a:rect l="0" t="0" r="0" b="0"/>
            <a:pathLst>
              <a:path w="386358" h="433661">
                <a:moveTo>
                  <a:pt x="0" y="113771"/>
                </a:moveTo>
                <a:lnTo>
                  <a:pt x="0" y="88020"/>
                </a:lnTo>
                <a:lnTo>
                  <a:pt x="1271" y="83904"/>
                </a:lnTo>
                <a:lnTo>
                  <a:pt x="6068" y="75943"/>
                </a:lnTo>
                <a:lnTo>
                  <a:pt x="15909" y="64321"/>
                </a:lnTo>
                <a:lnTo>
                  <a:pt x="26868" y="52834"/>
                </a:lnTo>
                <a:lnTo>
                  <a:pt x="37765" y="45201"/>
                </a:lnTo>
                <a:lnTo>
                  <a:pt x="44227" y="41388"/>
                </a:lnTo>
                <a:lnTo>
                  <a:pt x="51075" y="37575"/>
                </a:lnTo>
                <a:lnTo>
                  <a:pt x="65457" y="29953"/>
                </a:lnTo>
                <a:lnTo>
                  <a:pt x="87834" y="18521"/>
                </a:lnTo>
                <a:lnTo>
                  <a:pt x="95386" y="15981"/>
                </a:lnTo>
                <a:lnTo>
                  <a:pt x="102962" y="14287"/>
                </a:lnTo>
                <a:lnTo>
                  <a:pt x="110551" y="13158"/>
                </a:lnTo>
                <a:lnTo>
                  <a:pt x="119421" y="11136"/>
                </a:lnTo>
                <a:lnTo>
                  <a:pt x="129144" y="8517"/>
                </a:lnTo>
                <a:lnTo>
                  <a:pt x="139436" y="5502"/>
                </a:lnTo>
                <a:lnTo>
                  <a:pt x="148838" y="3491"/>
                </a:lnTo>
                <a:lnTo>
                  <a:pt x="157646" y="2151"/>
                </a:lnTo>
                <a:lnTo>
                  <a:pt x="166057" y="1258"/>
                </a:lnTo>
                <a:lnTo>
                  <a:pt x="172935" y="662"/>
                </a:lnTo>
                <a:lnTo>
                  <a:pt x="183964" y="0"/>
                </a:lnTo>
                <a:lnTo>
                  <a:pt x="189952" y="1094"/>
                </a:lnTo>
                <a:lnTo>
                  <a:pt x="196485" y="3093"/>
                </a:lnTo>
                <a:lnTo>
                  <a:pt x="213084" y="9358"/>
                </a:lnTo>
                <a:lnTo>
                  <a:pt x="222027" y="16511"/>
                </a:lnTo>
                <a:lnTo>
                  <a:pt x="232721" y="26674"/>
                </a:lnTo>
                <a:lnTo>
                  <a:pt x="235157" y="30306"/>
                </a:lnTo>
                <a:lnTo>
                  <a:pt x="237864" y="37729"/>
                </a:lnTo>
                <a:lnTo>
                  <a:pt x="237317" y="42756"/>
                </a:lnTo>
                <a:lnTo>
                  <a:pt x="233321" y="55115"/>
                </a:lnTo>
                <a:lnTo>
                  <a:pt x="231747" y="61967"/>
                </a:lnTo>
                <a:lnTo>
                  <a:pt x="230698" y="69075"/>
                </a:lnTo>
                <a:lnTo>
                  <a:pt x="229999" y="76353"/>
                </a:lnTo>
                <a:lnTo>
                  <a:pt x="228263" y="82476"/>
                </a:lnTo>
                <a:lnTo>
                  <a:pt x="222947" y="92665"/>
                </a:lnTo>
                <a:lnTo>
                  <a:pt x="216351" y="104814"/>
                </a:lnTo>
                <a:lnTo>
                  <a:pt x="212814" y="111609"/>
                </a:lnTo>
                <a:lnTo>
                  <a:pt x="207916" y="118680"/>
                </a:lnTo>
                <a:lnTo>
                  <a:pt x="202111" y="125933"/>
                </a:lnTo>
                <a:lnTo>
                  <a:pt x="195701" y="133309"/>
                </a:lnTo>
                <a:lnTo>
                  <a:pt x="190158" y="140766"/>
                </a:lnTo>
                <a:lnTo>
                  <a:pt x="185191" y="148278"/>
                </a:lnTo>
                <a:lnTo>
                  <a:pt x="180611" y="155825"/>
                </a:lnTo>
                <a:lnTo>
                  <a:pt x="172136" y="167598"/>
                </a:lnTo>
                <a:lnTo>
                  <a:pt x="162865" y="179604"/>
                </a:lnTo>
                <a:lnTo>
                  <a:pt x="150278" y="197640"/>
                </a:lnTo>
                <a:lnTo>
                  <a:pt x="147176" y="203973"/>
                </a:lnTo>
                <a:lnTo>
                  <a:pt x="146377" y="208196"/>
                </a:lnTo>
                <a:lnTo>
                  <a:pt x="148154" y="214973"/>
                </a:lnTo>
                <a:lnTo>
                  <a:pt x="149570" y="215528"/>
                </a:lnTo>
                <a:lnTo>
                  <a:pt x="154529" y="216146"/>
                </a:lnTo>
                <a:lnTo>
                  <a:pt x="160169" y="215041"/>
                </a:lnTo>
                <a:lnTo>
                  <a:pt x="167740" y="213034"/>
                </a:lnTo>
                <a:lnTo>
                  <a:pt x="176597" y="210426"/>
                </a:lnTo>
                <a:lnTo>
                  <a:pt x="185041" y="208688"/>
                </a:lnTo>
                <a:lnTo>
                  <a:pt x="193211" y="207529"/>
                </a:lnTo>
                <a:lnTo>
                  <a:pt x="201197" y="206756"/>
                </a:lnTo>
                <a:lnTo>
                  <a:pt x="209062" y="206241"/>
                </a:lnTo>
                <a:lnTo>
                  <a:pt x="216844" y="205897"/>
                </a:lnTo>
                <a:lnTo>
                  <a:pt x="224573" y="205668"/>
                </a:lnTo>
                <a:lnTo>
                  <a:pt x="290174" y="205251"/>
                </a:lnTo>
                <a:lnTo>
                  <a:pt x="298860" y="206507"/>
                </a:lnTo>
                <a:lnTo>
                  <a:pt x="307190" y="208615"/>
                </a:lnTo>
                <a:lnTo>
                  <a:pt x="315283" y="211290"/>
                </a:lnTo>
                <a:lnTo>
                  <a:pt x="321949" y="214344"/>
                </a:lnTo>
                <a:lnTo>
                  <a:pt x="332742" y="221123"/>
                </a:lnTo>
                <a:lnTo>
                  <a:pt x="341773" y="228369"/>
                </a:lnTo>
                <a:lnTo>
                  <a:pt x="350019" y="235823"/>
                </a:lnTo>
                <a:lnTo>
                  <a:pt x="361802" y="247160"/>
                </a:lnTo>
                <a:lnTo>
                  <a:pt x="373336" y="259832"/>
                </a:lnTo>
                <a:lnTo>
                  <a:pt x="380982" y="272243"/>
                </a:lnTo>
                <a:lnTo>
                  <a:pt x="385225" y="282840"/>
                </a:lnTo>
                <a:lnTo>
                  <a:pt x="386357" y="287443"/>
                </a:lnTo>
                <a:lnTo>
                  <a:pt x="385842" y="293052"/>
                </a:lnTo>
                <a:lnTo>
                  <a:pt x="381882" y="306058"/>
                </a:lnTo>
                <a:lnTo>
                  <a:pt x="375889" y="316918"/>
                </a:lnTo>
                <a:lnTo>
                  <a:pt x="372512" y="321592"/>
                </a:lnTo>
                <a:lnTo>
                  <a:pt x="368762" y="330172"/>
                </a:lnTo>
                <a:lnTo>
                  <a:pt x="367762" y="334238"/>
                </a:lnTo>
                <a:lnTo>
                  <a:pt x="359877" y="345530"/>
                </a:lnTo>
                <a:lnTo>
                  <a:pt x="347905" y="357744"/>
                </a:lnTo>
                <a:lnTo>
                  <a:pt x="341157" y="362780"/>
                </a:lnTo>
                <a:lnTo>
                  <a:pt x="334119" y="367407"/>
                </a:lnTo>
                <a:lnTo>
                  <a:pt x="322911" y="375934"/>
                </a:lnTo>
                <a:lnTo>
                  <a:pt x="312426" y="383958"/>
                </a:lnTo>
                <a:lnTo>
                  <a:pt x="306075" y="387875"/>
                </a:lnTo>
                <a:lnTo>
                  <a:pt x="299300" y="391757"/>
                </a:lnTo>
                <a:lnTo>
                  <a:pt x="290973" y="395615"/>
                </a:lnTo>
                <a:lnTo>
                  <a:pt x="281612" y="399457"/>
                </a:lnTo>
                <a:lnTo>
                  <a:pt x="271562" y="403288"/>
                </a:lnTo>
                <a:lnTo>
                  <a:pt x="221009" y="420816"/>
                </a:lnTo>
                <a:lnTo>
                  <a:pt x="207030" y="425147"/>
                </a:lnTo>
                <a:lnTo>
                  <a:pt x="196440" y="428035"/>
                </a:lnTo>
                <a:lnTo>
                  <a:pt x="188110" y="429960"/>
                </a:lnTo>
                <a:lnTo>
                  <a:pt x="177476" y="431243"/>
                </a:lnTo>
                <a:lnTo>
                  <a:pt x="165309" y="432099"/>
                </a:lnTo>
                <a:lnTo>
                  <a:pt x="134070" y="433303"/>
                </a:lnTo>
                <a:lnTo>
                  <a:pt x="120158" y="433660"/>
                </a:lnTo>
                <a:lnTo>
                  <a:pt x="114300" y="4223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6983730" y="1863089"/>
            <a:ext cx="331471" cy="296981"/>
          </a:xfrm>
          <a:custGeom>
            <a:avLst/>
            <a:gdLst/>
            <a:ahLst/>
            <a:cxnLst/>
            <a:rect l="0" t="0" r="0" b="0"/>
            <a:pathLst>
              <a:path w="331471" h="296981">
                <a:moveTo>
                  <a:pt x="0" y="0"/>
                </a:moveTo>
                <a:lnTo>
                  <a:pt x="6068" y="6068"/>
                </a:lnTo>
                <a:lnTo>
                  <a:pt x="10395" y="14206"/>
                </a:lnTo>
                <a:lnTo>
                  <a:pt x="15820" y="25981"/>
                </a:lnTo>
                <a:lnTo>
                  <a:pt x="21976" y="40181"/>
                </a:lnTo>
                <a:lnTo>
                  <a:pt x="26080" y="52187"/>
                </a:lnTo>
                <a:lnTo>
                  <a:pt x="28817" y="62732"/>
                </a:lnTo>
                <a:lnTo>
                  <a:pt x="30641" y="72301"/>
                </a:lnTo>
                <a:lnTo>
                  <a:pt x="31858" y="79951"/>
                </a:lnTo>
                <a:lnTo>
                  <a:pt x="32668" y="86321"/>
                </a:lnTo>
                <a:lnTo>
                  <a:pt x="33208" y="91837"/>
                </a:lnTo>
                <a:lnTo>
                  <a:pt x="34839" y="100595"/>
                </a:lnTo>
                <a:lnTo>
                  <a:pt x="40037" y="123873"/>
                </a:lnTo>
                <a:lnTo>
                  <a:pt x="41931" y="137192"/>
                </a:lnTo>
                <a:lnTo>
                  <a:pt x="43194" y="151152"/>
                </a:lnTo>
                <a:lnTo>
                  <a:pt x="44035" y="165538"/>
                </a:lnTo>
                <a:lnTo>
                  <a:pt x="45867" y="178939"/>
                </a:lnTo>
                <a:lnTo>
                  <a:pt x="48358" y="191683"/>
                </a:lnTo>
                <a:lnTo>
                  <a:pt x="51289" y="203989"/>
                </a:lnTo>
                <a:lnTo>
                  <a:pt x="53242" y="214733"/>
                </a:lnTo>
                <a:lnTo>
                  <a:pt x="54545" y="224435"/>
                </a:lnTo>
                <a:lnTo>
                  <a:pt x="55413" y="233444"/>
                </a:lnTo>
                <a:lnTo>
                  <a:pt x="55992" y="240719"/>
                </a:lnTo>
                <a:lnTo>
                  <a:pt x="56378" y="246840"/>
                </a:lnTo>
                <a:lnTo>
                  <a:pt x="56634" y="252190"/>
                </a:lnTo>
                <a:lnTo>
                  <a:pt x="58077" y="257027"/>
                </a:lnTo>
                <a:lnTo>
                  <a:pt x="63065" y="265788"/>
                </a:lnTo>
                <a:lnTo>
                  <a:pt x="69516" y="273915"/>
                </a:lnTo>
                <a:lnTo>
                  <a:pt x="76615" y="281760"/>
                </a:lnTo>
                <a:lnTo>
                  <a:pt x="84004" y="289480"/>
                </a:lnTo>
                <a:lnTo>
                  <a:pt x="87753" y="292047"/>
                </a:lnTo>
                <a:lnTo>
                  <a:pt x="95304" y="294899"/>
                </a:lnTo>
                <a:lnTo>
                  <a:pt x="102894" y="296166"/>
                </a:lnTo>
                <a:lnTo>
                  <a:pt x="110500" y="296730"/>
                </a:lnTo>
                <a:lnTo>
                  <a:pt x="118115" y="296980"/>
                </a:lnTo>
                <a:lnTo>
                  <a:pt x="123193" y="295777"/>
                </a:lnTo>
                <a:lnTo>
                  <a:pt x="129118" y="293705"/>
                </a:lnTo>
                <a:lnTo>
                  <a:pt x="135609" y="291053"/>
                </a:lnTo>
                <a:lnTo>
                  <a:pt x="141206" y="289286"/>
                </a:lnTo>
                <a:lnTo>
                  <a:pt x="150812" y="287322"/>
                </a:lnTo>
                <a:lnTo>
                  <a:pt x="156420" y="285528"/>
                </a:lnTo>
                <a:lnTo>
                  <a:pt x="162701" y="283062"/>
                </a:lnTo>
                <a:lnTo>
                  <a:pt x="169427" y="280148"/>
                </a:lnTo>
                <a:lnTo>
                  <a:pt x="183674" y="273524"/>
                </a:lnTo>
                <a:lnTo>
                  <a:pt x="213517" y="258923"/>
                </a:lnTo>
                <a:lnTo>
                  <a:pt x="221085" y="256436"/>
                </a:lnTo>
                <a:lnTo>
                  <a:pt x="228670" y="254777"/>
                </a:lnTo>
                <a:lnTo>
                  <a:pt x="236267" y="253672"/>
                </a:lnTo>
                <a:lnTo>
                  <a:pt x="243871" y="251665"/>
                </a:lnTo>
                <a:lnTo>
                  <a:pt x="251481" y="249057"/>
                </a:lnTo>
                <a:lnTo>
                  <a:pt x="259093" y="246048"/>
                </a:lnTo>
                <a:lnTo>
                  <a:pt x="266709" y="242772"/>
                </a:lnTo>
                <a:lnTo>
                  <a:pt x="281944" y="235746"/>
                </a:lnTo>
                <a:lnTo>
                  <a:pt x="288292" y="233364"/>
                </a:lnTo>
                <a:lnTo>
                  <a:pt x="293794" y="231776"/>
                </a:lnTo>
                <a:lnTo>
                  <a:pt x="298733" y="230718"/>
                </a:lnTo>
                <a:lnTo>
                  <a:pt x="307607" y="226155"/>
                </a:lnTo>
                <a:lnTo>
                  <a:pt x="311751" y="223160"/>
                </a:lnTo>
                <a:lnTo>
                  <a:pt x="319742" y="219832"/>
                </a:lnTo>
                <a:lnTo>
                  <a:pt x="323652" y="218945"/>
                </a:lnTo>
                <a:lnTo>
                  <a:pt x="326257" y="219623"/>
                </a:lnTo>
                <a:lnTo>
                  <a:pt x="327995" y="221346"/>
                </a:lnTo>
                <a:lnTo>
                  <a:pt x="331470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7018019" y="1977389"/>
            <a:ext cx="240032" cy="114301"/>
          </a:xfrm>
          <a:custGeom>
            <a:avLst/>
            <a:gdLst/>
            <a:ahLst/>
            <a:cxnLst/>
            <a:rect l="0" t="0" r="0" b="0"/>
            <a:pathLst>
              <a:path w="240032" h="114301">
                <a:moveTo>
                  <a:pt x="0" y="114300"/>
                </a:moveTo>
                <a:lnTo>
                  <a:pt x="6069" y="102165"/>
                </a:lnTo>
                <a:lnTo>
                  <a:pt x="9125" y="98590"/>
                </a:lnTo>
                <a:lnTo>
                  <a:pt x="12434" y="96207"/>
                </a:lnTo>
                <a:lnTo>
                  <a:pt x="15909" y="94618"/>
                </a:lnTo>
                <a:lnTo>
                  <a:pt x="23307" y="89749"/>
                </a:lnTo>
                <a:lnTo>
                  <a:pt x="45072" y="74179"/>
                </a:lnTo>
                <a:lnTo>
                  <a:pt x="56718" y="67233"/>
                </a:lnTo>
                <a:lnTo>
                  <a:pt x="68292" y="61332"/>
                </a:lnTo>
                <a:lnTo>
                  <a:pt x="79819" y="56128"/>
                </a:lnTo>
                <a:lnTo>
                  <a:pt x="109559" y="43573"/>
                </a:lnTo>
                <a:lnTo>
                  <a:pt x="126379" y="36669"/>
                </a:lnTo>
                <a:lnTo>
                  <a:pt x="142673" y="30796"/>
                </a:lnTo>
                <a:lnTo>
                  <a:pt x="158615" y="25611"/>
                </a:lnTo>
                <a:lnTo>
                  <a:pt x="174324" y="20884"/>
                </a:lnTo>
                <a:lnTo>
                  <a:pt x="186066" y="17733"/>
                </a:lnTo>
                <a:lnTo>
                  <a:pt x="195164" y="15632"/>
                </a:lnTo>
                <a:lnTo>
                  <a:pt x="202500" y="14232"/>
                </a:lnTo>
                <a:lnTo>
                  <a:pt x="209930" y="12028"/>
                </a:lnTo>
                <a:lnTo>
                  <a:pt x="217423" y="9289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6938009" y="1748789"/>
            <a:ext cx="388622" cy="125731"/>
          </a:xfrm>
          <a:custGeom>
            <a:avLst/>
            <a:gdLst/>
            <a:ahLst/>
            <a:cxnLst/>
            <a:rect l="0" t="0" r="0" b="0"/>
            <a:pathLst>
              <a:path w="388622" h="125731">
                <a:moveTo>
                  <a:pt x="0" y="125730"/>
                </a:moveTo>
                <a:lnTo>
                  <a:pt x="31819" y="93913"/>
                </a:lnTo>
                <a:lnTo>
                  <a:pt x="38993" y="88008"/>
                </a:lnTo>
                <a:lnTo>
                  <a:pt x="46315" y="82803"/>
                </a:lnTo>
                <a:lnTo>
                  <a:pt x="53737" y="78062"/>
                </a:lnTo>
                <a:lnTo>
                  <a:pt x="62495" y="73631"/>
                </a:lnTo>
                <a:lnTo>
                  <a:pt x="72143" y="69408"/>
                </a:lnTo>
                <a:lnTo>
                  <a:pt x="82386" y="65322"/>
                </a:lnTo>
                <a:lnTo>
                  <a:pt x="103927" y="57396"/>
                </a:lnTo>
                <a:lnTo>
                  <a:pt x="163969" y="36863"/>
                </a:lnTo>
                <a:lnTo>
                  <a:pt x="201146" y="24427"/>
                </a:lnTo>
                <a:lnTo>
                  <a:pt x="217917" y="20095"/>
                </a:lnTo>
                <a:lnTo>
                  <a:pt x="232909" y="17207"/>
                </a:lnTo>
                <a:lnTo>
                  <a:pt x="246712" y="15281"/>
                </a:lnTo>
                <a:lnTo>
                  <a:pt x="278983" y="9755"/>
                </a:lnTo>
                <a:lnTo>
                  <a:pt x="296479" y="6504"/>
                </a:lnTo>
                <a:lnTo>
                  <a:pt x="311953" y="4336"/>
                </a:lnTo>
                <a:lnTo>
                  <a:pt x="326079" y="2891"/>
                </a:lnTo>
                <a:lnTo>
                  <a:pt x="349395" y="1285"/>
                </a:lnTo>
                <a:lnTo>
                  <a:pt x="363990" y="572"/>
                </a:lnTo>
                <a:lnTo>
                  <a:pt x="374710" y="254"/>
                </a:lnTo>
                <a:lnTo>
                  <a:pt x="3886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"/>
          <p:cNvSpPr/>
          <p:nvPr/>
        </p:nvSpPr>
        <p:spPr>
          <a:xfrm>
            <a:off x="7532752" y="1691639"/>
            <a:ext cx="468249" cy="387568"/>
          </a:xfrm>
          <a:custGeom>
            <a:avLst/>
            <a:gdLst/>
            <a:ahLst/>
            <a:cxnLst/>
            <a:rect l="0" t="0" r="0" b="0"/>
            <a:pathLst>
              <a:path w="468249" h="387568">
                <a:moveTo>
                  <a:pt x="148207" y="0"/>
                </a:moveTo>
                <a:lnTo>
                  <a:pt x="148207" y="6068"/>
                </a:lnTo>
                <a:lnTo>
                  <a:pt x="145667" y="9126"/>
                </a:lnTo>
                <a:lnTo>
                  <a:pt x="131227" y="19497"/>
                </a:lnTo>
                <a:lnTo>
                  <a:pt x="122457" y="26869"/>
                </a:lnTo>
                <a:lnTo>
                  <a:pt x="110940" y="37765"/>
                </a:lnTo>
                <a:lnTo>
                  <a:pt x="104312" y="44227"/>
                </a:lnTo>
                <a:lnTo>
                  <a:pt x="98624" y="51075"/>
                </a:lnTo>
                <a:lnTo>
                  <a:pt x="93562" y="58180"/>
                </a:lnTo>
                <a:lnTo>
                  <a:pt x="88917" y="65457"/>
                </a:lnTo>
                <a:lnTo>
                  <a:pt x="83281" y="72848"/>
                </a:lnTo>
                <a:lnTo>
                  <a:pt x="76983" y="80316"/>
                </a:lnTo>
                <a:lnTo>
                  <a:pt x="70244" y="87834"/>
                </a:lnTo>
                <a:lnTo>
                  <a:pt x="64481" y="95386"/>
                </a:lnTo>
                <a:lnTo>
                  <a:pt x="59370" y="102961"/>
                </a:lnTo>
                <a:lnTo>
                  <a:pt x="54693" y="110551"/>
                </a:lnTo>
                <a:lnTo>
                  <a:pt x="49034" y="121961"/>
                </a:lnTo>
                <a:lnTo>
                  <a:pt x="42722" y="135917"/>
                </a:lnTo>
                <a:lnTo>
                  <a:pt x="35974" y="151572"/>
                </a:lnTo>
                <a:lnTo>
                  <a:pt x="28936" y="165818"/>
                </a:lnTo>
                <a:lnTo>
                  <a:pt x="21703" y="179125"/>
                </a:lnTo>
                <a:lnTo>
                  <a:pt x="14341" y="191807"/>
                </a:lnTo>
                <a:lnTo>
                  <a:pt x="9433" y="202802"/>
                </a:lnTo>
                <a:lnTo>
                  <a:pt x="6161" y="212671"/>
                </a:lnTo>
                <a:lnTo>
                  <a:pt x="3980" y="221791"/>
                </a:lnTo>
                <a:lnTo>
                  <a:pt x="2526" y="230411"/>
                </a:lnTo>
                <a:lnTo>
                  <a:pt x="1557" y="238698"/>
                </a:lnTo>
                <a:lnTo>
                  <a:pt x="910" y="246762"/>
                </a:lnTo>
                <a:lnTo>
                  <a:pt x="479" y="254678"/>
                </a:lnTo>
                <a:lnTo>
                  <a:pt x="0" y="270247"/>
                </a:lnTo>
                <a:lnTo>
                  <a:pt x="1143" y="280495"/>
                </a:lnTo>
                <a:lnTo>
                  <a:pt x="3174" y="292407"/>
                </a:lnTo>
                <a:lnTo>
                  <a:pt x="5799" y="305428"/>
                </a:lnTo>
                <a:lnTo>
                  <a:pt x="8818" y="315379"/>
                </a:lnTo>
                <a:lnTo>
                  <a:pt x="12102" y="323283"/>
                </a:lnTo>
                <a:lnTo>
                  <a:pt x="22790" y="343861"/>
                </a:lnTo>
                <a:lnTo>
                  <a:pt x="26495" y="351161"/>
                </a:lnTo>
                <a:lnTo>
                  <a:pt x="31506" y="356027"/>
                </a:lnTo>
                <a:lnTo>
                  <a:pt x="37386" y="359272"/>
                </a:lnTo>
                <a:lnTo>
                  <a:pt x="51964" y="365417"/>
                </a:lnTo>
                <a:lnTo>
                  <a:pt x="61185" y="370611"/>
                </a:lnTo>
                <a:lnTo>
                  <a:pt x="71143" y="376614"/>
                </a:lnTo>
                <a:lnTo>
                  <a:pt x="80321" y="380616"/>
                </a:lnTo>
                <a:lnTo>
                  <a:pt x="88980" y="383284"/>
                </a:lnTo>
                <a:lnTo>
                  <a:pt x="97293" y="385063"/>
                </a:lnTo>
                <a:lnTo>
                  <a:pt x="106644" y="386249"/>
                </a:lnTo>
                <a:lnTo>
                  <a:pt x="116688" y="387039"/>
                </a:lnTo>
                <a:lnTo>
                  <a:pt x="127195" y="387567"/>
                </a:lnTo>
                <a:lnTo>
                  <a:pt x="138010" y="386648"/>
                </a:lnTo>
                <a:lnTo>
                  <a:pt x="149028" y="384765"/>
                </a:lnTo>
                <a:lnTo>
                  <a:pt x="160185" y="382241"/>
                </a:lnTo>
                <a:lnTo>
                  <a:pt x="171432" y="380557"/>
                </a:lnTo>
                <a:lnTo>
                  <a:pt x="182741" y="379435"/>
                </a:lnTo>
                <a:lnTo>
                  <a:pt x="194089" y="378687"/>
                </a:lnTo>
                <a:lnTo>
                  <a:pt x="205466" y="376918"/>
                </a:lnTo>
                <a:lnTo>
                  <a:pt x="216859" y="374469"/>
                </a:lnTo>
                <a:lnTo>
                  <a:pt x="228265" y="371566"/>
                </a:lnTo>
                <a:lnTo>
                  <a:pt x="291739" y="351407"/>
                </a:lnTo>
                <a:lnTo>
                  <a:pt x="335335" y="337142"/>
                </a:lnTo>
                <a:lnTo>
                  <a:pt x="369479" y="325091"/>
                </a:lnTo>
                <a:lnTo>
                  <a:pt x="397322" y="314518"/>
                </a:lnTo>
                <a:lnTo>
                  <a:pt x="468248" y="285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"/>
          <p:cNvSpPr/>
          <p:nvPr/>
        </p:nvSpPr>
        <p:spPr>
          <a:xfrm>
            <a:off x="6531820" y="2514898"/>
            <a:ext cx="269031" cy="302977"/>
          </a:xfrm>
          <a:custGeom>
            <a:avLst/>
            <a:gdLst/>
            <a:ahLst/>
            <a:cxnLst/>
            <a:rect l="0" t="0" r="0" b="0"/>
            <a:pathLst>
              <a:path w="269031" h="302977">
                <a:moveTo>
                  <a:pt x="86149" y="45421"/>
                </a:moveTo>
                <a:lnTo>
                  <a:pt x="60399" y="45421"/>
                </a:lnTo>
                <a:lnTo>
                  <a:pt x="56283" y="46691"/>
                </a:lnTo>
                <a:lnTo>
                  <a:pt x="48322" y="51489"/>
                </a:lnTo>
                <a:lnTo>
                  <a:pt x="40551" y="57855"/>
                </a:lnTo>
                <a:lnTo>
                  <a:pt x="36700" y="61330"/>
                </a:lnTo>
                <a:lnTo>
                  <a:pt x="32863" y="67457"/>
                </a:lnTo>
                <a:lnTo>
                  <a:pt x="29035" y="75352"/>
                </a:lnTo>
                <a:lnTo>
                  <a:pt x="25213" y="84425"/>
                </a:lnTo>
                <a:lnTo>
                  <a:pt x="17580" y="101280"/>
                </a:lnTo>
                <a:lnTo>
                  <a:pt x="13767" y="109330"/>
                </a:lnTo>
                <a:lnTo>
                  <a:pt x="11224" y="117237"/>
                </a:lnTo>
                <a:lnTo>
                  <a:pt x="9529" y="125049"/>
                </a:lnTo>
                <a:lnTo>
                  <a:pt x="8399" y="132796"/>
                </a:lnTo>
                <a:lnTo>
                  <a:pt x="6376" y="141771"/>
                </a:lnTo>
                <a:lnTo>
                  <a:pt x="3757" y="151565"/>
                </a:lnTo>
                <a:lnTo>
                  <a:pt x="741" y="161904"/>
                </a:lnTo>
                <a:lnTo>
                  <a:pt x="0" y="173876"/>
                </a:lnTo>
                <a:lnTo>
                  <a:pt x="777" y="186938"/>
                </a:lnTo>
                <a:lnTo>
                  <a:pt x="2564" y="200726"/>
                </a:lnTo>
                <a:lnTo>
                  <a:pt x="3757" y="212458"/>
                </a:lnTo>
                <a:lnTo>
                  <a:pt x="4550" y="222819"/>
                </a:lnTo>
                <a:lnTo>
                  <a:pt x="5080" y="232266"/>
                </a:lnTo>
                <a:lnTo>
                  <a:pt x="6703" y="241105"/>
                </a:lnTo>
                <a:lnTo>
                  <a:pt x="9055" y="249537"/>
                </a:lnTo>
                <a:lnTo>
                  <a:pt x="11893" y="257699"/>
                </a:lnTo>
                <a:lnTo>
                  <a:pt x="15055" y="264409"/>
                </a:lnTo>
                <a:lnTo>
                  <a:pt x="18434" y="270154"/>
                </a:lnTo>
                <a:lnTo>
                  <a:pt x="21955" y="275253"/>
                </a:lnTo>
                <a:lnTo>
                  <a:pt x="29256" y="284305"/>
                </a:lnTo>
                <a:lnTo>
                  <a:pt x="32980" y="288497"/>
                </a:lnTo>
                <a:lnTo>
                  <a:pt x="36734" y="291292"/>
                </a:lnTo>
                <a:lnTo>
                  <a:pt x="44291" y="294397"/>
                </a:lnTo>
                <a:lnTo>
                  <a:pt x="51882" y="299164"/>
                </a:lnTo>
                <a:lnTo>
                  <a:pt x="55684" y="302213"/>
                </a:lnTo>
                <a:lnTo>
                  <a:pt x="59490" y="302976"/>
                </a:lnTo>
                <a:lnTo>
                  <a:pt x="63296" y="302214"/>
                </a:lnTo>
                <a:lnTo>
                  <a:pt x="70912" y="299252"/>
                </a:lnTo>
                <a:lnTo>
                  <a:pt x="78530" y="297935"/>
                </a:lnTo>
                <a:lnTo>
                  <a:pt x="82340" y="296314"/>
                </a:lnTo>
                <a:lnTo>
                  <a:pt x="89960" y="291126"/>
                </a:lnTo>
                <a:lnTo>
                  <a:pt x="97580" y="284587"/>
                </a:lnTo>
                <a:lnTo>
                  <a:pt x="101389" y="281065"/>
                </a:lnTo>
                <a:lnTo>
                  <a:pt x="106470" y="273637"/>
                </a:lnTo>
                <a:lnTo>
                  <a:pt x="112396" y="263605"/>
                </a:lnTo>
                <a:lnTo>
                  <a:pt x="124484" y="241452"/>
                </a:lnTo>
                <a:lnTo>
                  <a:pt x="134090" y="223140"/>
                </a:lnTo>
                <a:lnTo>
                  <a:pt x="138430" y="212160"/>
                </a:lnTo>
                <a:lnTo>
                  <a:pt x="142594" y="199761"/>
                </a:lnTo>
                <a:lnTo>
                  <a:pt x="146639" y="186414"/>
                </a:lnTo>
                <a:lnTo>
                  <a:pt x="150606" y="174976"/>
                </a:lnTo>
                <a:lnTo>
                  <a:pt x="154520" y="164812"/>
                </a:lnTo>
                <a:lnTo>
                  <a:pt x="158401" y="155495"/>
                </a:lnTo>
                <a:lnTo>
                  <a:pt x="160986" y="142934"/>
                </a:lnTo>
                <a:lnTo>
                  <a:pt x="162711" y="128210"/>
                </a:lnTo>
                <a:lnTo>
                  <a:pt x="164627" y="99996"/>
                </a:lnTo>
                <a:lnTo>
                  <a:pt x="165478" y="83224"/>
                </a:lnTo>
                <a:lnTo>
                  <a:pt x="165857" y="68149"/>
                </a:lnTo>
                <a:lnTo>
                  <a:pt x="166099" y="31707"/>
                </a:lnTo>
                <a:lnTo>
                  <a:pt x="164849" y="23579"/>
                </a:lnTo>
                <a:lnTo>
                  <a:pt x="162746" y="16890"/>
                </a:lnTo>
                <a:lnTo>
                  <a:pt x="154868" y="0"/>
                </a:lnTo>
                <a:lnTo>
                  <a:pt x="154757" y="8886"/>
                </a:lnTo>
                <a:lnTo>
                  <a:pt x="154742" y="15637"/>
                </a:lnTo>
                <a:lnTo>
                  <a:pt x="157278" y="28105"/>
                </a:lnTo>
                <a:lnTo>
                  <a:pt x="176212" y="107570"/>
                </a:lnTo>
                <a:lnTo>
                  <a:pt x="180481" y="124954"/>
                </a:lnTo>
                <a:lnTo>
                  <a:pt x="184597" y="139083"/>
                </a:lnTo>
                <a:lnTo>
                  <a:pt x="188611" y="151043"/>
                </a:lnTo>
                <a:lnTo>
                  <a:pt x="192557" y="161556"/>
                </a:lnTo>
                <a:lnTo>
                  <a:pt x="196458" y="171104"/>
                </a:lnTo>
                <a:lnTo>
                  <a:pt x="200329" y="180010"/>
                </a:lnTo>
                <a:lnTo>
                  <a:pt x="204179" y="188487"/>
                </a:lnTo>
                <a:lnTo>
                  <a:pt x="208016" y="195408"/>
                </a:lnTo>
                <a:lnTo>
                  <a:pt x="211844" y="201293"/>
                </a:lnTo>
                <a:lnTo>
                  <a:pt x="215665" y="206486"/>
                </a:lnTo>
                <a:lnTo>
                  <a:pt x="223299" y="215642"/>
                </a:lnTo>
                <a:lnTo>
                  <a:pt x="230925" y="223945"/>
                </a:lnTo>
                <a:lnTo>
                  <a:pt x="238547" y="231869"/>
                </a:lnTo>
                <a:lnTo>
                  <a:pt x="242358" y="234490"/>
                </a:lnTo>
                <a:lnTo>
                  <a:pt x="249980" y="237402"/>
                </a:lnTo>
                <a:lnTo>
                  <a:pt x="252520" y="239448"/>
                </a:lnTo>
                <a:lnTo>
                  <a:pt x="254213" y="242083"/>
                </a:lnTo>
                <a:lnTo>
                  <a:pt x="269030" y="2511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"/>
          <p:cNvSpPr/>
          <p:nvPr/>
        </p:nvSpPr>
        <p:spPr>
          <a:xfrm>
            <a:off x="6835140" y="2434589"/>
            <a:ext cx="251461" cy="316107"/>
          </a:xfrm>
          <a:custGeom>
            <a:avLst/>
            <a:gdLst/>
            <a:ahLst/>
            <a:cxnLst/>
            <a:rect l="0" t="0" r="0" b="0"/>
            <a:pathLst>
              <a:path w="251461" h="316107">
                <a:moveTo>
                  <a:pt x="0" y="80011"/>
                </a:moveTo>
                <a:lnTo>
                  <a:pt x="6068" y="92146"/>
                </a:lnTo>
                <a:lnTo>
                  <a:pt x="7855" y="98261"/>
                </a:lnTo>
                <a:lnTo>
                  <a:pt x="9046" y="104877"/>
                </a:lnTo>
                <a:lnTo>
                  <a:pt x="9841" y="111828"/>
                </a:lnTo>
                <a:lnTo>
                  <a:pt x="11640" y="119002"/>
                </a:lnTo>
                <a:lnTo>
                  <a:pt x="14110" y="126325"/>
                </a:lnTo>
                <a:lnTo>
                  <a:pt x="17027" y="133747"/>
                </a:lnTo>
                <a:lnTo>
                  <a:pt x="20241" y="141235"/>
                </a:lnTo>
                <a:lnTo>
                  <a:pt x="27200" y="156328"/>
                </a:lnTo>
                <a:lnTo>
                  <a:pt x="30833" y="165179"/>
                </a:lnTo>
                <a:lnTo>
                  <a:pt x="34525" y="174889"/>
                </a:lnTo>
                <a:lnTo>
                  <a:pt x="43284" y="199649"/>
                </a:lnTo>
                <a:lnTo>
                  <a:pt x="70815" y="281185"/>
                </a:lnTo>
                <a:lnTo>
                  <a:pt x="73880" y="291597"/>
                </a:lnTo>
                <a:lnTo>
                  <a:pt x="75923" y="299808"/>
                </a:lnTo>
                <a:lnTo>
                  <a:pt x="77285" y="306552"/>
                </a:lnTo>
                <a:lnTo>
                  <a:pt x="79463" y="311048"/>
                </a:lnTo>
                <a:lnTo>
                  <a:pt x="82185" y="314046"/>
                </a:lnTo>
                <a:lnTo>
                  <a:pt x="85270" y="316044"/>
                </a:lnTo>
                <a:lnTo>
                  <a:pt x="86056" y="316106"/>
                </a:lnTo>
                <a:lnTo>
                  <a:pt x="85311" y="314878"/>
                </a:lnTo>
                <a:lnTo>
                  <a:pt x="83543" y="312789"/>
                </a:lnTo>
                <a:lnTo>
                  <a:pt x="82365" y="310126"/>
                </a:lnTo>
                <a:lnTo>
                  <a:pt x="81057" y="303781"/>
                </a:lnTo>
                <a:lnTo>
                  <a:pt x="77089" y="296727"/>
                </a:lnTo>
                <a:lnTo>
                  <a:pt x="74252" y="293068"/>
                </a:lnTo>
                <a:lnTo>
                  <a:pt x="72361" y="288089"/>
                </a:lnTo>
                <a:lnTo>
                  <a:pt x="71101" y="282230"/>
                </a:lnTo>
                <a:lnTo>
                  <a:pt x="70260" y="275783"/>
                </a:lnTo>
                <a:lnTo>
                  <a:pt x="65941" y="251687"/>
                </a:lnTo>
                <a:lnTo>
                  <a:pt x="63010" y="236371"/>
                </a:lnTo>
                <a:lnTo>
                  <a:pt x="61056" y="222351"/>
                </a:lnTo>
                <a:lnTo>
                  <a:pt x="59753" y="209194"/>
                </a:lnTo>
                <a:lnTo>
                  <a:pt x="58886" y="196613"/>
                </a:lnTo>
                <a:lnTo>
                  <a:pt x="57921" y="175860"/>
                </a:lnTo>
                <a:lnTo>
                  <a:pt x="57664" y="166770"/>
                </a:lnTo>
                <a:lnTo>
                  <a:pt x="58763" y="156900"/>
                </a:lnTo>
                <a:lnTo>
                  <a:pt x="60765" y="146511"/>
                </a:lnTo>
                <a:lnTo>
                  <a:pt x="63369" y="135774"/>
                </a:lnTo>
                <a:lnTo>
                  <a:pt x="66376" y="126076"/>
                </a:lnTo>
                <a:lnTo>
                  <a:pt x="69651" y="117071"/>
                </a:lnTo>
                <a:lnTo>
                  <a:pt x="73104" y="108527"/>
                </a:lnTo>
                <a:lnTo>
                  <a:pt x="77945" y="99022"/>
                </a:lnTo>
                <a:lnTo>
                  <a:pt x="83714" y="88875"/>
                </a:lnTo>
                <a:lnTo>
                  <a:pt x="90099" y="78300"/>
                </a:lnTo>
                <a:lnTo>
                  <a:pt x="95626" y="69980"/>
                </a:lnTo>
                <a:lnTo>
                  <a:pt x="100580" y="63164"/>
                </a:lnTo>
                <a:lnTo>
                  <a:pt x="105154" y="57349"/>
                </a:lnTo>
                <a:lnTo>
                  <a:pt x="110743" y="50933"/>
                </a:lnTo>
                <a:lnTo>
                  <a:pt x="117008" y="44116"/>
                </a:lnTo>
                <a:lnTo>
                  <a:pt x="123725" y="37030"/>
                </a:lnTo>
                <a:lnTo>
                  <a:pt x="132013" y="31037"/>
                </a:lnTo>
                <a:lnTo>
                  <a:pt x="141348" y="25772"/>
                </a:lnTo>
                <a:lnTo>
                  <a:pt x="177639" y="8196"/>
                </a:lnTo>
                <a:lnTo>
                  <a:pt x="184466" y="5464"/>
                </a:lnTo>
                <a:lnTo>
                  <a:pt x="190287" y="3643"/>
                </a:lnTo>
                <a:lnTo>
                  <a:pt x="195438" y="2429"/>
                </a:lnTo>
                <a:lnTo>
                  <a:pt x="201412" y="1619"/>
                </a:lnTo>
                <a:lnTo>
                  <a:pt x="207934" y="1080"/>
                </a:lnTo>
                <a:lnTo>
                  <a:pt x="214823" y="720"/>
                </a:lnTo>
                <a:lnTo>
                  <a:pt x="229250" y="320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"/>
          <p:cNvSpPr/>
          <p:nvPr/>
        </p:nvSpPr>
        <p:spPr>
          <a:xfrm>
            <a:off x="7086600" y="2405603"/>
            <a:ext cx="285751" cy="314478"/>
          </a:xfrm>
          <a:custGeom>
            <a:avLst/>
            <a:gdLst/>
            <a:ahLst/>
            <a:cxnLst/>
            <a:rect l="0" t="0" r="0" b="0"/>
            <a:pathLst>
              <a:path w="285751" h="314478">
                <a:moveTo>
                  <a:pt x="0" y="154716"/>
                </a:moveTo>
                <a:lnTo>
                  <a:pt x="6067" y="160784"/>
                </a:lnTo>
                <a:lnTo>
                  <a:pt x="9125" y="162572"/>
                </a:lnTo>
                <a:lnTo>
                  <a:pt x="15909" y="164558"/>
                </a:lnTo>
                <a:lnTo>
                  <a:pt x="23157" y="165440"/>
                </a:lnTo>
                <a:lnTo>
                  <a:pt x="26868" y="165676"/>
                </a:lnTo>
                <a:lnTo>
                  <a:pt x="30612" y="164563"/>
                </a:lnTo>
                <a:lnTo>
                  <a:pt x="38158" y="159939"/>
                </a:lnTo>
                <a:lnTo>
                  <a:pt x="45746" y="153651"/>
                </a:lnTo>
                <a:lnTo>
                  <a:pt x="49547" y="150196"/>
                </a:lnTo>
                <a:lnTo>
                  <a:pt x="54621" y="147893"/>
                </a:lnTo>
                <a:lnTo>
                  <a:pt x="60544" y="146357"/>
                </a:lnTo>
                <a:lnTo>
                  <a:pt x="67033" y="145334"/>
                </a:lnTo>
                <a:lnTo>
                  <a:pt x="75168" y="140841"/>
                </a:lnTo>
                <a:lnTo>
                  <a:pt x="84402" y="134036"/>
                </a:lnTo>
                <a:lnTo>
                  <a:pt x="94367" y="125690"/>
                </a:lnTo>
                <a:lnTo>
                  <a:pt x="102282" y="118855"/>
                </a:lnTo>
                <a:lnTo>
                  <a:pt x="114462" y="107875"/>
                </a:lnTo>
                <a:lnTo>
                  <a:pt x="120757" y="100629"/>
                </a:lnTo>
                <a:lnTo>
                  <a:pt x="127495" y="91988"/>
                </a:lnTo>
                <a:lnTo>
                  <a:pt x="134527" y="82418"/>
                </a:lnTo>
                <a:lnTo>
                  <a:pt x="139214" y="73497"/>
                </a:lnTo>
                <a:lnTo>
                  <a:pt x="142340" y="65010"/>
                </a:lnTo>
                <a:lnTo>
                  <a:pt x="144422" y="56812"/>
                </a:lnTo>
                <a:lnTo>
                  <a:pt x="145812" y="50077"/>
                </a:lnTo>
                <a:lnTo>
                  <a:pt x="146738" y="44317"/>
                </a:lnTo>
                <a:lnTo>
                  <a:pt x="147766" y="34530"/>
                </a:lnTo>
                <a:lnTo>
                  <a:pt x="148224" y="25947"/>
                </a:lnTo>
                <a:lnTo>
                  <a:pt x="148427" y="17899"/>
                </a:lnTo>
                <a:lnTo>
                  <a:pt x="148481" y="13975"/>
                </a:lnTo>
                <a:lnTo>
                  <a:pt x="147247" y="11359"/>
                </a:lnTo>
                <a:lnTo>
                  <a:pt x="145155" y="9615"/>
                </a:lnTo>
                <a:lnTo>
                  <a:pt x="142489" y="8452"/>
                </a:lnTo>
                <a:lnTo>
                  <a:pt x="140713" y="6407"/>
                </a:lnTo>
                <a:lnTo>
                  <a:pt x="139529" y="3773"/>
                </a:lnTo>
                <a:lnTo>
                  <a:pt x="138739" y="748"/>
                </a:lnTo>
                <a:lnTo>
                  <a:pt x="136942" y="0"/>
                </a:lnTo>
                <a:lnTo>
                  <a:pt x="134475" y="773"/>
                </a:lnTo>
                <a:lnTo>
                  <a:pt x="131560" y="2557"/>
                </a:lnTo>
                <a:lnTo>
                  <a:pt x="127076" y="3747"/>
                </a:lnTo>
                <a:lnTo>
                  <a:pt x="121547" y="4540"/>
                </a:lnTo>
                <a:lnTo>
                  <a:pt x="115321" y="5069"/>
                </a:lnTo>
                <a:lnTo>
                  <a:pt x="109901" y="7961"/>
                </a:lnTo>
                <a:lnTo>
                  <a:pt x="105017" y="12430"/>
                </a:lnTo>
                <a:lnTo>
                  <a:pt x="100491" y="17949"/>
                </a:lnTo>
                <a:lnTo>
                  <a:pt x="96204" y="24168"/>
                </a:lnTo>
                <a:lnTo>
                  <a:pt x="92076" y="30854"/>
                </a:lnTo>
                <a:lnTo>
                  <a:pt x="88054" y="37852"/>
                </a:lnTo>
                <a:lnTo>
                  <a:pt x="80198" y="52400"/>
                </a:lnTo>
                <a:lnTo>
                  <a:pt x="76325" y="59835"/>
                </a:lnTo>
                <a:lnTo>
                  <a:pt x="72473" y="68602"/>
                </a:lnTo>
                <a:lnTo>
                  <a:pt x="68636" y="78257"/>
                </a:lnTo>
                <a:lnTo>
                  <a:pt x="64806" y="88504"/>
                </a:lnTo>
                <a:lnTo>
                  <a:pt x="62254" y="97875"/>
                </a:lnTo>
                <a:lnTo>
                  <a:pt x="60552" y="106662"/>
                </a:lnTo>
                <a:lnTo>
                  <a:pt x="59418" y="115060"/>
                </a:lnTo>
                <a:lnTo>
                  <a:pt x="51754" y="163286"/>
                </a:lnTo>
                <a:lnTo>
                  <a:pt x="49743" y="179480"/>
                </a:lnTo>
                <a:lnTo>
                  <a:pt x="48402" y="194085"/>
                </a:lnTo>
                <a:lnTo>
                  <a:pt x="47507" y="207632"/>
                </a:lnTo>
                <a:lnTo>
                  <a:pt x="46514" y="229458"/>
                </a:lnTo>
                <a:lnTo>
                  <a:pt x="46073" y="247625"/>
                </a:lnTo>
                <a:lnTo>
                  <a:pt x="45877" y="264166"/>
                </a:lnTo>
                <a:lnTo>
                  <a:pt x="47094" y="272133"/>
                </a:lnTo>
                <a:lnTo>
                  <a:pt x="49176" y="279984"/>
                </a:lnTo>
                <a:lnTo>
                  <a:pt x="51834" y="287758"/>
                </a:lnTo>
                <a:lnTo>
                  <a:pt x="54876" y="294211"/>
                </a:lnTo>
                <a:lnTo>
                  <a:pt x="58173" y="299783"/>
                </a:lnTo>
                <a:lnTo>
                  <a:pt x="61642" y="304767"/>
                </a:lnTo>
                <a:lnTo>
                  <a:pt x="65224" y="308090"/>
                </a:lnTo>
                <a:lnTo>
                  <a:pt x="68883" y="310306"/>
                </a:lnTo>
                <a:lnTo>
                  <a:pt x="76334" y="312767"/>
                </a:lnTo>
                <a:lnTo>
                  <a:pt x="83879" y="313861"/>
                </a:lnTo>
                <a:lnTo>
                  <a:pt x="91466" y="314348"/>
                </a:lnTo>
                <a:lnTo>
                  <a:pt x="95267" y="314477"/>
                </a:lnTo>
                <a:lnTo>
                  <a:pt x="100341" y="313294"/>
                </a:lnTo>
                <a:lnTo>
                  <a:pt x="106264" y="311235"/>
                </a:lnTo>
                <a:lnTo>
                  <a:pt x="112753" y="308592"/>
                </a:lnTo>
                <a:lnTo>
                  <a:pt x="118349" y="305560"/>
                </a:lnTo>
                <a:lnTo>
                  <a:pt x="123349" y="302269"/>
                </a:lnTo>
                <a:lnTo>
                  <a:pt x="127952" y="298805"/>
                </a:lnTo>
                <a:lnTo>
                  <a:pt x="133562" y="295225"/>
                </a:lnTo>
                <a:lnTo>
                  <a:pt x="139841" y="291569"/>
                </a:lnTo>
                <a:lnTo>
                  <a:pt x="146567" y="287862"/>
                </a:lnTo>
                <a:lnTo>
                  <a:pt x="153592" y="282850"/>
                </a:lnTo>
                <a:lnTo>
                  <a:pt x="160814" y="276969"/>
                </a:lnTo>
                <a:lnTo>
                  <a:pt x="168169" y="270508"/>
                </a:lnTo>
                <a:lnTo>
                  <a:pt x="175612" y="263661"/>
                </a:lnTo>
                <a:lnTo>
                  <a:pt x="190657" y="249280"/>
                </a:lnTo>
                <a:lnTo>
                  <a:pt x="199494" y="243158"/>
                </a:lnTo>
                <a:lnTo>
                  <a:pt x="209196" y="237808"/>
                </a:lnTo>
                <a:lnTo>
                  <a:pt x="219474" y="232971"/>
                </a:lnTo>
                <a:lnTo>
                  <a:pt x="227596" y="227206"/>
                </a:lnTo>
                <a:lnTo>
                  <a:pt x="234281" y="220823"/>
                </a:lnTo>
                <a:lnTo>
                  <a:pt x="240007" y="214027"/>
                </a:lnTo>
                <a:lnTo>
                  <a:pt x="246364" y="208227"/>
                </a:lnTo>
                <a:lnTo>
                  <a:pt x="253143" y="203090"/>
                </a:lnTo>
                <a:lnTo>
                  <a:pt x="260201" y="198396"/>
                </a:lnTo>
                <a:lnTo>
                  <a:pt x="266177" y="195266"/>
                </a:lnTo>
                <a:lnTo>
                  <a:pt x="271431" y="193180"/>
                </a:lnTo>
                <a:lnTo>
                  <a:pt x="285750" y="1890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"/>
          <p:cNvSpPr/>
          <p:nvPr/>
        </p:nvSpPr>
        <p:spPr>
          <a:xfrm>
            <a:off x="7806690" y="2411729"/>
            <a:ext cx="80011" cy="274322"/>
          </a:xfrm>
          <a:custGeom>
            <a:avLst/>
            <a:gdLst/>
            <a:ahLst/>
            <a:cxnLst/>
            <a:rect l="0" t="0" r="0" b="0"/>
            <a:pathLst>
              <a:path w="80011" h="274322">
                <a:moveTo>
                  <a:pt x="0" y="0"/>
                </a:moveTo>
                <a:lnTo>
                  <a:pt x="0" y="43896"/>
                </a:lnTo>
                <a:lnTo>
                  <a:pt x="1270" y="50854"/>
                </a:lnTo>
                <a:lnTo>
                  <a:pt x="3386" y="58033"/>
                </a:lnTo>
                <a:lnTo>
                  <a:pt x="6068" y="65359"/>
                </a:lnTo>
                <a:lnTo>
                  <a:pt x="7855" y="75323"/>
                </a:lnTo>
                <a:lnTo>
                  <a:pt x="9046" y="87045"/>
                </a:lnTo>
                <a:lnTo>
                  <a:pt x="9841" y="99940"/>
                </a:lnTo>
                <a:lnTo>
                  <a:pt x="11640" y="112347"/>
                </a:lnTo>
                <a:lnTo>
                  <a:pt x="14110" y="124428"/>
                </a:lnTo>
                <a:lnTo>
                  <a:pt x="17027" y="136292"/>
                </a:lnTo>
                <a:lnTo>
                  <a:pt x="18971" y="146742"/>
                </a:lnTo>
                <a:lnTo>
                  <a:pt x="20267" y="156248"/>
                </a:lnTo>
                <a:lnTo>
                  <a:pt x="21132" y="165126"/>
                </a:lnTo>
                <a:lnTo>
                  <a:pt x="24248" y="177394"/>
                </a:lnTo>
                <a:lnTo>
                  <a:pt x="28865" y="191923"/>
                </a:lnTo>
                <a:lnTo>
                  <a:pt x="34483" y="207958"/>
                </a:lnTo>
                <a:lnTo>
                  <a:pt x="38228" y="219919"/>
                </a:lnTo>
                <a:lnTo>
                  <a:pt x="40726" y="229163"/>
                </a:lnTo>
                <a:lnTo>
                  <a:pt x="42390" y="236595"/>
                </a:lnTo>
                <a:lnTo>
                  <a:pt x="44770" y="242820"/>
                </a:lnTo>
                <a:lnTo>
                  <a:pt x="47627" y="248241"/>
                </a:lnTo>
                <a:lnTo>
                  <a:pt x="50801" y="253124"/>
                </a:lnTo>
                <a:lnTo>
                  <a:pt x="54187" y="257649"/>
                </a:lnTo>
                <a:lnTo>
                  <a:pt x="57715" y="261936"/>
                </a:lnTo>
                <a:lnTo>
                  <a:pt x="67626" y="273233"/>
                </a:lnTo>
                <a:lnTo>
                  <a:pt x="80010" y="2743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"/>
          <p:cNvSpPr/>
          <p:nvPr/>
        </p:nvSpPr>
        <p:spPr>
          <a:xfrm>
            <a:off x="7806690" y="232028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"/>
          <p:cNvSpPr/>
          <p:nvPr/>
        </p:nvSpPr>
        <p:spPr>
          <a:xfrm>
            <a:off x="7972739" y="2320289"/>
            <a:ext cx="139469" cy="319369"/>
          </a:xfrm>
          <a:custGeom>
            <a:avLst/>
            <a:gdLst/>
            <a:ahLst/>
            <a:cxnLst/>
            <a:rect l="0" t="0" r="0" b="0"/>
            <a:pathLst>
              <a:path w="139469" h="319369">
                <a:moveTo>
                  <a:pt x="62551" y="0"/>
                </a:moveTo>
                <a:lnTo>
                  <a:pt x="50415" y="6068"/>
                </a:lnTo>
                <a:lnTo>
                  <a:pt x="46840" y="9126"/>
                </a:lnTo>
                <a:lnTo>
                  <a:pt x="44456" y="12434"/>
                </a:lnTo>
                <a:lnTo>
                  <a:pt x="40539" y="19496"/>
                </a:lnTo>
                <a:lnTo>
                  <a:pt x="37716" y="23158"/>
                </a:lnTo>
                <a:lnTo>
                  <a:pt x="34564" y="26869"/>
                </a:lnTo>
                <a:lnTo>
                  <a:pt x="31193" y="30613"/>
                </a:lnTo>
                <a:lnTo>
                  <a:pt x="24061" y="38159"/>
                </a:lnTo>
                <a:lnTo>
                  <a:pt x="21650" y="43220"/>
                </a:lnTo>
                <a:lnTo>
                  <a:pt x="20044" y="49133"/>
                </a:lnTo>
                <a:lnTo>
                  <a:pt x="18973" y="55616"/>
                </a:lnTo>
                <a:lnTo>
                  <a:pt x="16989" y="61207"/>
                </a:lnTo>
                <a:lnTo>
                  <a:pt x="14395" y="66205"/>
                </a:lnTo>
                <a:lnTo>
                  <a:pt x="11397" y="70807"/>
                </a:lnTo>
                <a:lnTo>
                  <a:pt x="8128" y="77685"/>
                </a:lnTo>
                <a:lnTo>
                  <a:pt x="4679" y="86080"/>
                </a:lnTo>
                <a:lnTo>
                  <a:pt x="1110" y="95487"/>
                </a:lnTo>
                <a:lnTo>
                  <a:pt x="0" y="103028"/>
                </a:lnTo>
                <a:lnTo>
                  <a:pt x="530" y="109325"/>
                </a:lnTo>
                <a:lnTo>
                  <a:pt x="2154" y="114794"/>
                </a:lnTo>
                <a:lnTo>
                  <a:pt x="3957" y="124256"/>
                </a:lnTo>
                <a:lnTo>
                  <a:pt x="4439" y="128558"/>
                </a:lnTo>
                <a:lnTo>
                  <a:pt x="7299" y="131425"/>
                </a:lnTo>
                <a:lnTo>
                  <a:pt x="11746" y="133337"/>
                </a:lnTo>
                <a:lnTo>
                  <a:pt x="17251" y="134612"/>
                </a:lnTo>
                <a:lnTo>
                  <a:pt x="22191" y="136731"/>
                </a:lnTo>
                <a:lnTo>
                  <a:pt x="26754" y="139414"/>
                </a:lnTo>
                <a:lnTo>
                  <a:pt x="31067" y="142473"/>
                </a:lnTo>
                <a:lnTo>
                  <a:pt x="37751" y="144512"/>
                </a:lnTo>
                <a:lnTo>
                  <a:pt x="46018" y="145872"/>
                </a:lnTo>
                <a:lnTo>
                  <a:pt x="55338" y="146778"/>
                </a:lnTo>
                <a:lnTo>
                  <a:pt x="65363" y="148652"/>
                </a:lnTo>
                <a:lnTo>
                  <a:pt x="75855" y="151171"/>
                </a:lnTo>
                <a:lnTo>
                  <a:pt x="86660" y="154121"/>
                </a:lnTo>
                <a:lnTo>
                  <a:pt x="96404" y="158628"/>
                </a:lnTo>
                <a:lnTo>
                  <a:pt x="105440" y="164172"/>
                </a:lnTo>
                <a:lnTo>
                  <a:pt x="114003" y="170408"/>
                </a:lnTo>
                <a:lnTo>
                  <a:pt x="120982" y="175836"/>
                </a:lnTo>
                <a:lnTo>
                  <a:pt x="126905" y="180724"/>
                </a:lnTo>
                <a:lnTo>
                  <a:pt x="132123" y="185253"/>
                </a:lnTo>
                <a:lnTo>
                  <a:pt x="135602" y="189542"/>
                </a:lnTo>
                <a:lnTo>
                  <a:pt x="139468" y="197694"/>
                </a:lnTo>
                <a:lnTo>
                  <a:pt x="139229" y="201646"/>
                </a:lnTo>
                <a:lnTo>
                  <a:pt x="137800" y="205551"/>
                </a:lnTo>
                <a:lnTo>
                  <a:pt x="135576" y="209424"/>
                </a:lnTo>
                <a:lnTo>
                  <a:pt x="134094" y="214546"/>
                </a:lnTo>
                <a:lnTo>
                  <a:pt x="133107" y="220501"/>
                </a:lnTo>
                <a:lnTo>
                  <a:pt x="132447" y="227011"/>
                </a:lnTo>
                <a:lnTo>
                  <a:pt x="130738" y="232621"/>
                </a:lnTo>
                <a:lnTo>
                  <a:pt x="128330" y="237631"/>
                </a:lnTo>
                <a:lnTo>
                  <a:pt x="125453" y="242241"/>
                </a:lnTo>
                <a:lnTo>
                  <a:pt x="120995" y="247854"/>
                </a:lnTo>
                <a:lnTo>
                  <a:pt x="115484" y="254136"/>
                </a:lnTo>
                <a:lnTo>
                  <a:pt x="103857" y="266620"/>
                </a:lnTo>
                <a:lnTo>
                  <a:pt x="90171" y="280788"/>
                </a:lnTo>
                <a:lnTo>
                  <a:pt x="82022" y="289048"/>
                </a:lnTo>
                <a:lnTo>
                  <a:pt x="75532" y="293029"/>
                </a:lnTo>
                <a:lnTo>
                  <a:pt x="67395" y="296953"/>
                </a:lnTo>
                <a:lnTo>
                  <a:pt x="58160" y="300839"/>
                </a:lnTo>
                <a:lnTo>
                  <a:pt x="50734" y="304699"/>
                </a:lnTo>
                <a:lnTo>
                  <a:pt x="44512" y="308543"/>
                </a:lnTo>
                <a:lnTo>
                  <a:pt x="39095" y="312376"/>
                </a:lnTo>
                <a:lnTo>
                  <a:pt x="34214" y="314931"/>
                </a:lnTo>
                <a:lnTo>
                  <a:pt x="29689" y="316634"/>
                </a:lnTo>
                <a:lnTo>
                  <a:pt x="19370" y="319368"/>
                </a:lnTo>
                <a:lnTo>
                  <a:pt x="17254" y="318322"/>
                </a:lnTo>
                <a:lnTo>
                  <a:pt x="14573" y="316355"/>
                </a:lnTo>
                <a:lnTo>
                  <a:pt x="5401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"/>
          <p:cNvSpPr/>
          <p:nvPr/>
        </p:nvSpPr>
        <p:spPr>
          <a:xfrm>
            <a:off x="8188817" y="2343394"/>
            <a:ext cx="120264" cy="214041"/>
          </a:xfrm>
          <a:custGeom>
            <a:avLst/>
            <a:gdLst/>
            <a:ahLst/>
            <a:cxnLst/>
            <a:rect l="0" t="0" r="0" b="0"/>
            <a:pathLst>
              <a:path w="120264" h="214041">
                <a:moveTo>
                  <a:pt x="17923" y="34045"/>
                </a:moveTo>
                <a:lnTo>
                  <a:pt x="17923" y="46181"/>
                </a:lnTo>
                <a:lnTo>
                  <a:pt x="16653" y="52296"/>
                </a:lnTo>
                <a:lnTo>
                  <a:pt x="14536" y="58912"/>
                </a:lnTo>
                <a:lnTo>
                  <a:pt x="11855" y="65863"/>
                </a:lnTo>
                <a:lnTo>
                  <a:pt x="10067" y="73037"/>
                </a:lnTo>
                <a:lnTo>
                  <a:pt x="8875" y="80360"/>
                </a:lnTo>
                <a:lnTo>
                  <a:pt x="8081" y="87782"/>
                </a:lnTo>
                <a:lnTo>
                  <a:pt x="7551" y="95270"/>
                </a:lnTo>
                <a:lnTo>
                  <a:pt x="7199" y="102802"/>
                </a:lnTo>
                <a:lnTo>
                  <a:pt x="6964" y="110363"/>
                </a:lnTo>
                <a:lnTo>
                  <a:pt x="5537" y="117944"/>
                </a:lnTo>
                <a:lnTo>
                  <a:pt x="3315" y="125538"/>
                </a:lnTo>
                <a:lnTo>
                  <a:pt x="564" y="133140"/>
                </a:lnTo>
                <a:lnTo>
                  <a:pt x="0" y="139479"/>
                </a:lnTo>
                <a:lnTo>
                  <a:pt x="894" y="144974"/>
                </a:lnTo>
                <a:lnTo>
                  <a:pt x="2761" y="149908"/>
                </a:lnTo>
                <a:lnTo>
                  <a:pt x="4005" y="155737"/>
                </a:lnTo>
                <a:lnTo>
                  <a:pt x="4834" y="162163"/>
                </a:lnTo>
                <a:lnTo>
                  <a:pt x="5387" y="168987"/>
                </a:lnTo>
                <a:lnTo>
                  <a:pt x="7026" y="176077"/>
                </a:lnTo>
                <a:lnTo>
                  <a:pt x="9388" y="183343"/>
                </a:lnTo>
                <a:lnTo>
                  <a:pt x="12232" y="190727"/>
                </a:lnTo>
                <a:lnTo>
                  <a:pt x="15399" y="196920"/>
                </a:lnTo>
                <a:lnTo>
                  <a:pt x="18781" y="202318"/>
                </a:lnTo>
                <a:lnTo>
                  <a:pt x="22305" y="207187"/>
                </a:lnTo>
                <a:lnTo>
                  <a:pt x="25924" y="210434"/>
                </a:lnTo>
                <a:lnTo>
                  <a:pt x="29607" y="212598"/>
                </a:lnTo>
                <a:lnTo>
                  <a:pt x="33332" y="214040"/>
                </a:lnTo>
                <a:lnTo>
                  <a:pt x="35815" y="213732"/>
                </a:lnTo>
                <a:lnTo>
                  <a:pt x="37471" y="212256"/>
                </a:lnTo>
                <a:lnTo>
                  <a:pt x="38575" y="210003"/>
                </a:lnTo>
                <a:lnTo>
                  <a:pt x="41851" y="207230"/>
                </a:lnTo>
                <a:lnTo>
                  <a:pt x="46575" y="204112"/>
                </a:lnTo>
                <a:lnTo>
                  <a:pt x="52264" y="200763"/>
                </a:lnTo>
                <a:lnTo>
                  <a:pt x="57326" y="195991"/>
                </a:lnTo>
                <a:lnTo>
                  <a:pt x="61972" y="190269"/>
                </a:lnTo>
                <a:lnTo>
                  <a:pt x="66339" y="183914"/>
                </a:lnTo>
                <a:lnTo>
                  <a:pt x="70519" y="178408"/>
                </a:lnTo>
                <a:lnTo>
                  <a:pt x="74578" y="173467"/>
                </a:lnTo>
                <a:lnTo>
                  <a:pt x="78553" y="168903"/>
                </a:lnTo>
                <a:lnTo>
                  <a:pt x="82472" y="163321"/>
                </a:lnTo>
                <a:lnTo>
                  <a:pt x="86356" y="157059"/>
                </a:lnTo>
                <a:lnTo>
                  <a:pt x="90215" y="150344"/>
                </a:lnTo>
                <a:lnTo>
                  <a:pt x="97889" y="136111"/>
                </a:lnTo>
                <a:lnTo>
                  <a:pt x="101714" y="128759"/>
                </a:lnTo>
                <a:lnTo>
                  <a:pt x="104263" y="121318"/>
                </a:lnTo>
                <a:lnTo>
                  <a:pt x="105963" y="113817"/>
                </a:lnTo>
                <a:lnTo>
                  <a:pt x="107096" y="106277"/>
                </a:lnTo>
                <a:lnTo>
                  <a:pt x="109122" y="98710"/>
                </a:lnTo>
                <a:lnTo>
                  <a:pt x="111742" y="91125"/>
                </a:lnTo>
                <a:lnTo>
                  <a:pt x="114759" y="83528"/>
                </a:lnTo>
                <a:lnTo>
                  <a:pt x="116770" y="75924"/>
                </a:lnTo>
                <a:lnTo>
                  <a:pt x="118110" y="68314"/>
                </a:lnTo>
                <a:lnTo>
                  <a:pt x="119005" y="60701"/>
                </a:lnTo>
                <a:lnTo>
                  <a:pt x="119601" y="54356"/>
                </a:lnTo>
                <a:lnTo>
                  <a:pt x="119998" y="48856"/>
                </a:lnTo>
                <a:lnTo>
                  <a:pt x="120263" y="43919"/>
                </a:lnTo>
                <a:lnTo>
                  <a:pt x="119170" y="38088"/>
                </a:lnTo>
                <a:lnTo>
                  <a:pt x="117170" y="31660"/>
                </a:lnTo>
                <a:lnTo>
                  <a:pt x="114567" y="24836"/>
                </a:lnTo>
                <a:lnTo>
                  <a:pt x="111563" y="19016"/>
                </a:lnTo>
                <a:lnTo>
                  <a:pt x="108289" y="13865"/>
                </a:lnTo>
                <a:lnTo>
                  <a:pt x="104837" y="9162"/>
                </a:lnTo>
                <a:lnTo>
                  <a:pt x="99995" y="6027"/>
                </a:lnTo>
                <a:lnTo>
                  <a:pt x="94228" y="3936"/>
                </a:lnTo>
                <a:lnTo>
                  <a:pt x="87842" y="2543"/>
                </a:lnTo>
                <a:lnTo>
                  <a:pt x="82316" y="1614"/>
                </a:lnTo>
                <a:lnTo>
                  <a:pt x="77362" y="994"/>
                </a:lnTo>
                <a:lnTo>
                  <a:pt x="72788" y="581"/>
                </a:lnTo>
                <a:lnTo>
                  <a:pt x="68470" y="306"/>
                </a:lnTo>
                <a:lnTo>
                  <a:pt x="60284" y="0"/>
                </a:lnTo>
                <a:lnTo>
                  <a:pt x="56324" y="1189"/>
                </a:lnTo>
                <a:lnTo>
                  <a:pt x="52414" y="3251"/>
                </a:lnTo>
                <a:lnTo>
                  <a:pt x="48536" y="5896"/>
                </a:lnTo>
                <a:lnTo>
                  <a:pt x="44681" y="7659"/>
                </a:lnTo>
                <a:lnTo>
                  <a:pt x="40842" y="8834"/>
                </a:lnTo>
                <a:lnTo>
                  <a:pt x="29352" y="111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"/>
          <p:cNvSpPr/>
          <p:nvPr/>
        </p:nvSpPr>
        <p:spPr>
          <a:xfrm>
            <a:off x="8401050" y="2274569"/>
            <a:ext cx="125058" cy="308611"/>
          </a:xfrm>
          <a:custGeom>
            <a:avLst/>
            <a:gdLst/>
            <a:ahLst/>
            <a:cxnLst/>
            <a:rect l="0" t="0" r="0" b="0"/>
            <a:pathLst>
              <a:path w="125058" h="308611">
                <a:moveTo>
                  <a:pt x="45719" y="0"/>
                </a:moveTo>
                <a:lnTo>
                  <a:pt x="39652" y="6068"/>
                </a:lnTo>
                <a:lnTo>
                  <a:pt x="36594" y="10396"/>
                </a:lnTo>
                <a:lnTo>
                  <a:pt x="33286" y="15821"/>
                </a:lnTo>
                <a:lnTo>
                  <a:pt x="29811" y="21977"/>
                </a:lnTo>
                <a:lnTo>
                  <a:pt x="22562" y="35591"/>
                </a:lnTo>
                <a:lnTo>
                  <a:pt x="18852" y="42778"/>
                </a:lnTo>
                <a:lnTo>
                  <a:pt x="15107" y="48839"/>
                </a:lnTo>
                <a:lnTo>
                  <a:pt x="11341" y="54149"/>
                </a:lnTo>
                <a:lnTo>
                  <a:pt x="7561" y="58960"/>
                </a:lnTo>
                <a:lnTo>
                  <a:pt x="5040" y="64707"/>
                </a:lnTo>
                <a:lnTo>
                  <a:pt x="3360" y="71078"/>
                </a:lnTo>
                <a:lnTo>
                  <a:pt x="2240" y="77865"/>
                </a:lnTo>
                <a:lnTo>
                  <a:pt x="1493" y="83660"/>
                </a:lnTo>
                <a:lnTo>
                  <a:pt x="995" y="88794"/>
                </a:lnTo>
                <a:lnTo>
                  <a:pt x="442" y="97884"/>
                </a:lnTo>
                <a:lnTo>
                  <a:pt x="58" y="111888"/>
                </a:lnTo>
                <a:lnTo>
                  <a:pt x="3412" y="116615"/>
                </a:lnTo>
                <a:lnTo>
                  <a:pt x="6084" y="119653"/>
                </a:lnTo>
                <a:lnTo>
                  <a:pt x="9136" y="121679"/>
                </a:lnTo>
                <a:lnTo>
                  <a:pt x="12441" y="123030"/>
                </a:lnTo>
                <a:lnTo>
                  <a:pt x="15914" y="123930"/>
                </a:lnTo>
                <a:lnTo>
                  <a:pt x="20770" y="125800"/>
                </a:lnTo>
                <a:lnTo>
                  <a:pt x="26546" y="128317"/>
                </a:lnTo>
                <a:lnTo>
                  <a:pt x="32937" y="131265"/>
                </a:lnTo>
                <a:lnTo>
                  <a:pt x="38468" y="134500"/>
                </a:lnTo>
                <a:lnTo>
                  <a:pt x="43425" y="137927"/>
                </a:lnTo>
                <a:lnTo>
                  <a:pt x="48000" y="141481"/>
                </a:lnTo>
                <a:lnTo>
                  <a:pt x="53589" y="143851"/>
                </a:lnTo>
                <a:lnTo>
                  <a:pt x="59856" y="145431"/>
                </a:lnTo>
                <a:lnTo>
                  <a:pt x="66574" y="146484"/>
                </a:lnTo>
                <a:lnTo>
                  <a:pt x="72322" y="148456"/>
                </a:lnTo>
                <a:lnTo>
                  <a:pt x="77425" y="151041"/>
                </a:lnTo>
                <a:lnTo>
                  <a:pt x="82096" y="154034"/>
                </a:lnTo>
                <a:lnTo>
                  <a:pt x="86480" y="157300"/>
                </a:lnTo>
                <a:lnTo>
                  <a:pt x="90673" y="160747"/>
                </a:lnTo>
                <a:lnTo>
                  <a:pt x="94739" y="164315"/>
                </a:lnTo>
                <a:lnTo>
                  <a:pt x="98719" y="167963"/>
                </a:lnTo>
                <a:lnTo>
                  <a:pt x="106529" y="175404"/>
                </a:lnTo>
                <a:lnTo>
                  <a:pt x="118064" y="186733"/>
                </a:lnTo>
                <a:lnTo>
                  <a:pt x="120620" y="190529"/>
                </a:lnTo>
                <a:lnTo>
                  <a:pt x="123459" y="198133"/>
                </a:lnTo>
                <a:lnTo>
                  <a:pt x="124720" y="205746"/>
                </a:lnTo>
                <a:lnTo>
                  <a:pt x="125057" y="209554"/>
                </a:lnTo>
                <a:lnTo>
                  <a:pt x="124011" y="215903"/>
                </a:lnTo>
                <a:lnTo>
                  <a:pt x="122044" y="223945"/>
                </a:lnTo>
                <a:lnTo>
                  <a:pt x="119463" y="233117"/>
                </a:lnTo>
                <a:lnTo>
                  <a:pt x="116471" y="240502"/>
                </a:lnTo>
                <a:lnTo>
                  <a:pt x="113207" y="246695"/>
                </a:lnTo>
                <a:lnTo>
                  <a:pt x="109761" y="252093"/>
                </a:lnTo>
                <a:lnTo>
                  <a:pt x="106195" y="256962"/>
                </a:lnTo>
                <a:lnTo>
                  <a:pt x="102546" y="261478"/>
                </a:lnTo>
                <a:lnTo>
                  <a:pt x="98843" y="265759"/>
                </a:lnTo>
                <a:lnTo>
                  <a:pt x="95105" y="269883"/>
                </a:lnTo>
                <a:lnTo>
                  <a:pt x="87565" y="277851"/>
                </a:lnTo>
                <a:lnTo>
                  <a:pt x="76180" y="289478"/>
                </a:lnTo>
                <a:lnTo>
                  <a:pt x="72376" y="292045"/>
                </a:lnTo>
                <a:lnTo>
                  <a:pt x="68571" y="293757"/>
                </a:lnTo>
                <a:lnTo>
                  <a:pt x="64763" y="294898"/>
                </a:lnTo>
                <a:lnTo>
                  <a:pt x="60955" y="296929"/>
                </a:lnTo>
                <a:lnTo>
                  <a:pt x="57146" y="299553"/>
                </a:lnTo>
                <a:lnTo>
                  <a:pt x="53337" y="302572"/>
                </a:lnTo>
                <a:lnTo>
                  <a:pt x="49528" y="304585"/>
                </a:lnTo>
                <a:lnTo>
                  <a:pt x="45718" y="305927"/>
                </a:lnTo>
                <a:lnTo>
                  <a:pt x="41909" y="306821"/>
                </a:lnTo>
                <a:lnTo>
                  <a:pt x="38100" y="307418"/>
                </a:lnTo>
                <a:lnTo>
                  <a:pt x="34290" y="307815"/>
                </a:lnTo>
                <a:lnTo>
                  <a:pt x="30480" y="308080"/>
                </a:lnTo>
                <a:lnTo>
                  <a:pt x="25400" y="308257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"/>
          <p:cNvSpPr/>
          <p:nvPr/>
        </p:nvSpPr>
        <p:spPr>
          <a:xfrm>
            <a:off x="8675369" y="2503169"/>
            <a:ext cx="11432" cy="1"/>
          </a:xfrm>
          <a:custGeom>
            <a:avLst/>
            <a:gdLst/>
            <a:ahLst/>
            <a:cxnLst/>
            <a:rect l="0" t="0" r="0" b="0"/>
            <a:pathLst>
              <a:path w="11432" h="1">
                <a:moveTo>
                  <a:pt x="11431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0"/>
          <p:cNvSpPr/>
          <p:nvPr/>
        </p:nvSpPr>
        <p:spPr>
          <a:xfrm>
            <a:off x="8641748" y="2274583"/>
            <a:ext cx="182212" cy="297149"/>
          </a:xfrm>
          <a:custGeom>
            <a:avLst/>
            <a:gdLst/>
            <a:ahLst/>
            <a:cxnLst/>
            <a:rect l="0" t="0" r="0" b="0"/>
            <a:pathLst>
              <a:path w="182212" h="297149">
                <a:moveTo>
                  <a:pt x="102202" y="45706"/>
                </a:moveTo>
                <a:lnTo>
                  <a:pt x="86292" y="29798"/>
                </a:lnTo>
                <a:lnTo>
                  <a:pt x="83975" y="26211"/>
                </a:lnTo>
                <a:lnTo>
                  <a:pt x="81400" y="18838"/>
                </a:lnTo>
                <a:lnTo>
                  <a:pt x="79952" y="13616"/>
                </a:lnTo>
                <a:lnTo>
                  <a:pt x="76226" y="9007"/>
                </a:lnTo>
                <a:lnTo>
                  <a:pt x="69554" y="1768"/>
                </a:lnTo>
                <a:lnTo>
                  <a:pt x="67736" y="1174"/>
                </a:lnTo>
                <a:lnTo>
                  <a:pt x="62330" y="514"/>
                </a:lnTo>
                <a:lnTo>
                  <a:pt x="59111" y="338"/>
                </a:lnTo>
                <a:lnTo>
                  <a:pt x="52147" y="143"/>
                </a:lnTo>
                <a:lnTo>
                  <a:pt x="29766" y="0"/>
                </a:lnTo>
                <a:lnTo>
                  <a:pt x="25971" y="1266"/>
                </a:lnTo>
                <a:lnTo>
                  <a:pt x="22172" y="3379"/>
                </a:lnTo>
                <a:lnTo>
                  <a:pt x="18368" y="6058"/>
                </a:lnTo>
                <a:lnTo>
                  <a:pt x="14562" y="11654"/>
                </a:lnTo>
                <a:lnTo>
                  <a:pt x="10755" y="19195"/>
                </a:lnTo>
                <a:lnTo>
                  <a:pt x="6948" y="28032"/>
                </a:lnTo>
                <a:lnTo>
                  <a:pt x="4409" y="35194"/>
                </a:lnTo>
                <a:lnTo>
                  <a:pt x="2716" y="41238"/>
                </a:lnTo>
                <a:lnTo>
                  <a:pt x="1587" y="46537"/>
                </a:lnTo>
                <a:lnTo>
                  <a:pt x="836" y="55150"/>
                </a:lnTo>
                <a:lnTo>
                  <a:pt x="335" y="65972"/>
                </a:lnTo>
                <a:lnTo>
                  <a:pt x="0" y="78267"/>
                </a:lnTo>
                <a:lnTo>
                  <a:pt x="1047" y="92813"/>
                </a:lnTo>
                <a:lnTo>
                  <a:pt x="3015" y="108861"/>
                </a:lnTo>
                <a:lnTo>
                  <a:pt x="5597" y="125910"/>
                </a:lnTo>
                <a:lnTo>
                  <a:pt x="7319" y="139815"/>
                </a:lnTo>
                <a:lnTo>
                  <a:pt x="8466" y="151626"/>
                </a:lnTo>
                <a:lnTo>
                  <a:pt x="9231" y="162039"/>
                </a:lnTo>
                <a:lnTo>
                  <a:pt x="11011" y="175332"/>
                </a:lnTo>
                <a:lnTo>
                  <a:pt x="13468" y="190543"/>
                </a:lnTo>
                <a:lnTo>
                  <a:pt x="16376" y="207034"/>
                </a:lnTo>
                <a:lnTo>
                  <a:pt x="19584" y="219298"/>
                </a:lnTo>
                <a:lnTo>
                  <a:pt x="22994" y="228745"/>
                </a:lnTo>
                <a:lnTo>
                  <a:pt x="30168" y="243897"/>
                </a:lnTo>
                <a:lnTo>
                  <a:pt x="37589" y="259098"/>
                </a:lnTo>
                <a:lnTo>
                  <a:pt x="41347" y="265437"/>
                </a:lnTo>
                <a:lnTo>
                  <a:pt x="45122" y="270934"/>
                </a:lnTo>
                <a:lnTo>
                  <a:pt x="48909" y="275868"/>
                </a:lnTo>
                <a:lnTo>
                  <a:pt x="52703" y="280427"/>
                </a:lnTo>
                <a:lnTo>
                  <a:pt x="56502" y="284737"/>
                </a:lnTo>
                <a:lnTo>
                  <a:pt x="60306" y="288880"/>
                </a:lnTo>
                <a:lnTo>
                  <a:pt x="64111" y="291642"/>
                </a:lnTo>
                <a:lnTo>
                  <a:pt x="67918" y="293484"/>
                </a:lnTo>
                <a:lnTo>
                  <a:pt x="71725" y="294711"/>
                </a:lnTo>
                <a:lnTo>
                  <a:pt x="75534" y="295530"/>
                </a:lnTo>
                <a:lnTo>
                  <a:pt x="79343" y="296075"/>
                </a:lnTo>
                <a:lnTo>
                  <a:pt x="83152" y="296439"/>
                </a:lnTo>
                <a:lnTo>
                  <a:pt x="86962" y="296682"/>
                </a:lnTo>
                <a:lnTo>
                  <a:pt x="94582" y="296951"/>
                </a:lnTo>
                <a:lnTo>
                  <a:pt x="106011" y="297103"/>
                </a:lnTo>
                <a:lnTo>
                  <a:pt x="123510" y="297148"/>
                </a:lnTo>
                <a:lnTo>
                  <a:pt x="129106" y="295884"/>
                </a:lnTo>
                <a:lnTo>
                  <a:pt x="134108" y="293771"/>
                </a:lnTo>
                <a:lnTo>
                  <a:pt x="138712" y="291093"/>
                </a:lnTo>
                <a:lnTo>
                  <a:pt x="150602" y="284731"/>
                </a:lnTo>
                <a:lnTo>
                  <a:pt x="166795" y="276365"/>
                </a:lnTo>
                <a:lnTo>
                  <a:pt x="172396" y="271835"/>
                </a:lnTo>
                <a:lnTo>
                  <a:pt x="180273" y="264646"/>
                </a:lnTo>
                <a:lnTo>
                  <a:pt x="180919" y="262786"/>
                </a:lnTo>
                <a:lnTo>
                  <a:pt x="181956" y="254063"/>
                </a:lnTo>
                <a:lnTo>
                  <a:pt x="182211" y="2514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1"/>
          <p:cNvSpPr/>
          <p:nvPr/>
        </p:nvSpPr>
        <p:spPr>
          <a:xfrm>
            <a:off x="8972550" y="2480309"/>
            <a:ext cx="21133" cy="34098"/>
          </a:xfrm>
          <a:custGeom>
            <a:avLst/>
            <a:gdLst/>
            <a:ahLst/>
            <a:cxnLst/>
            <a:rect l="0" t="0" r="0" b="0"/>
            <a:pathLst>
              <a:path w="21133" h="34098">
                <a:moveTo>
                  <a:pt x="0" y="0"/>
                </a:moveTo>
                <a:lnTo>
                  <a:pt x="0" y="32091"/>
                </a:lnTo>
                <a:lnTo>
                  <a:pt x="1270" y="32824"/>
                </a:lnTo>
                <a:lnTo>
                  <a:pt x="3386" y="33313"/>
                </a:lnTo>
                <a:lnTo>
                  <a:pt x="9841" y="34097"/>
                </a:lnTo>
                <a:lnTo>
                  <a:pt x="11640" y="32892"/>
                </a:lnTo>
                <a:lnTo>
                  <a:pt x="14110" y="30818"/>
                </a:lnTo>
                <a:lnTo>
                  <a:pt x="21132" y="24432"/>
                </a:lnTo>
                <a:lnTo>
                  <a:pt x="20437" y="22638"/>
                </a:lnTo>
                <a:lnTo>
                  <a:pt x="18705" y="20172"/>
                </a:lnTo>
                <a:lnTo>
                  <a:pt x="13585" y="14021"/>
                </a:lnTo>
                <a:lnTo>
                  <a:pt x="0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"/>
          <p:cNvSpPr/>
          <p:nvPr/>
        </p:nvSpPr>
        <p:spPr>
          <a:xfrm>
            <a:off x="7429500" y="4184074"/>
            <a:ext cx="217170" cy="582236"/>
          </a:xfrm>
          <a:custGeom>
            <a:avLst/>
            <a:gdLst/>
            <a:ahLst/>
            <a:cxnLst/>
            <a:rect l="0" t="0" r="0" b="0"/>
            <a:pathLst>
              <a:path w="217170" h="582236">
                <a:moveTo>
                  <a:pt x="0" y="513655"/>
                </a:moveTo>
                <a:lnTo>
                  <a:pt x="0" y="394722"/>
                </a:lnTo>
                <a:lnTo>
                  <a:pt x="3386" y="377823"/>
                </a:lnTo>
                <a:lnTo>
                  <a:pt x="7855" y="360575"/>
                </a:lnTo>
                <a:lnTo>
                  <a:pt x="9046" y="350642"/>
                </a:lnTo>
                <a:lnTo>
                  <a:pt x="9841" y="340210"/>
                </a:lnTo>
                <a:lnTo>
                  <a:pt x="11640" y="329445"/>
                </a:lnTo>
                <a:lnTo>
                  <a:pt x="14110" y="318459"/>
                </a:lnTo>
                <a:lnTo>
                  <a:pt x="17026" y="307324"/>
                </a:lnTo>
                <a:lnTo>
                  <a:pt x="18971" y="296091"/>
                </a:lnTo>
                <a:lnTo>
                  <a:pt x="20267" y="284793"/>
                </a:lnTo>
                <a:lnTo>
                  <a:pt x="21132" y="273450"/>
                </a:lnTo>
                <a:lnTo>
                  <a:pt x="22977" y="262079"/>
                </a:lnTo>
                <a:lnTo>
                  <a:pt x="25479" y="250688"/>
                </a:lnTo>
                <a:lnTo>
                  <a:pt x="28416" y="239283"/>
                </a:lnTo>
                <a:lnTo>
                  <a:pt x="32914" y="225331"/>
                </a:lnTo>
                <a:lnTo>
                  <a:pt x="38452" y="209679"/>
                </a:lnTo>
                <a:lnTo>
                  <a:pt x="50110" y="177895"/>
                </a:lnTo>
                <a:lnTo>
                  <a:pt x="59525" y="151069"/>
                </a:lnTo>
                <a:lnTo>
                  <a:pt x="63813" y="139851"/>
                </a:lnTo>
                <a:lnTo>
                  <a:pt x="67942" y="129832"/>
                </a:lnTo>
                <a:lnTo>
                  <a:pt x="71964" y="120614"/>
                </a:lnTo>
                <a:lnTo>
                  <a:pt x="83208" y="96824"/>
                </a:lnTo>
                <a:lnTo>
                  <a:pt x="105054" y="52294"/>
                </a:lnTo>
                <a:lnTo>
                  <a:pt x="109405" y="44791"/>
                </a:lnTo>
                <a:lnTo>
                  <a:pt x="113576" y="38519"/>
                </a:lnTo>
                <a:lnTo>
                  <a:pt x="117628" y="33068"/>
                </a:lnTo>
                <a:lnTo>
                  <a:pt x="121599" y="28164"/>
                </a:lnTo>
                <a:lnTo>
                  <a:pt x="125515" y="23624"/>
                </a:lnTo>
                <a:lnTo>
                  <a:pt x="129397" y="19328"/>
                </a:lnTo>
                <a:lnTo>
                  <a:pt x="131984" y="15194"/>
                </a:lnTo>
                <a:lnTo>
                  <a:pt x="134859" y="7213"/>
                </a:lnTo>
                <a:lnTo>
                  <a:pt x="136897" y="4578"/>
                </a:lnTo>
                <a:lnTo>
                  <a:pt x="139524" y="2820"/>
                </a:lnTo>
                <a:lnTo>
                  <a:pt x="146799" y="0"/>
                </a:lnTo>
                <a:lnTo>
                  <a:pt x="147396" y="1038"/>
                </a:lnTo>
                <a:lnTo>
                  <a:pt x="148432" y="9208"/>
                </a:lnTo>
                <a:lnTo>
                  <a:pt x="154611" y="16351"/>
                </a:lnTo>
                <a:lnTo>
                  <a:pt x="156413" y="19559"/>
                </a:lnTo>
                <a:lnTo>
                  <a:pt x="158417" y="26510"/>
                </a:lnTo>
                <a:lnTo>
                  <a:pt x="159545" y="43632"/>
                </a:lnTo>
                <a:lnTo>
                  <a:pt x="159957" y="97727"/>
                </a:lnTo>
                <a:lnTo>
                  <a:pt x="160007" y="131777"/>
                </a:lnTo>
                <a:lnTo>
                  <a:pt x="161281" y="148580"/>
                </a:lnTo>
                <a:lnTo>
                  <a:pt x="167873" y="217948"/>
                </a:lnTo>
                <a:lnTo>
                  <a:pt x="169065" y="233967"/>
                </a:lnTo>
                <a:lnTo>
                  <a:pt x="169860" y="247187"/>
                </a:lnTo>
                <a:lnTo>
                  <a:pt x="170743" y="275422"/>
                </a:lnTo>
                <a:lnTo>
                  <a:pt x="170978" y="290063"/>
                </a:lnTo>
                <a:lnTo>
                  <a:pt x="172406" y="302364"/>
                </a:lnTo>
                <a:lnTo>
                  <a:pt x="174627" y="313104"/>
                </a:lnTo>
                <a:lnTo>
                  <a:pt x="177378" y="322805"/>
                </a:lnTo>
                <a:lnTo>
                  <a:pt x="179212" y="333082"/>
                </a:lnTo>
                <a:lnTo>
                  <a:pt x="180434" y="343743"/>
                </a:lnTo>
                <a:lnTo>
                  <a:pt x="181249" y="354660"/>
                </a:lnTo>
                <a:lnTo>
                  <a:pt x="183063" y="369559"/>
                </a:lnTo>
                <a:lnTo>
                  <a:pt x="188464" y="406433"/>
                </a:lnTo>
                <a:lnTo>
                  <a:pt x="191683" y="421853"/>
                </a:lnTo>
                <a:lnTo>
                  <a:pt x="195098" y="434674"/>
                </a:lnTo>
                <a:lnTo>
                  <a:pt x="198646" y="445761"/>
                </a:lnTo>
                <a:lnTo>
                  <a:pt x="201010" y="458233"/>
                </a:lnTo>
                <a:lnTo>
                  <a:pt x="202587" y="471627"/>
                </a:lnTo>
                <a:lnTo>
                  <a:pt x="203637" y="485636"/>
                </a:lnTo>
                <a:lnTo>
                  <a:pt x="205608" y="496246"/>
                </a:lnTo>
                <a:lnTo>
                  <a:pt x="211184" y="511421"/>
                </a:lnTo>
                <a:lnTo>
                  <a:pt x="214510" y="525786"/>
                </a:lnTo>
                <a:lnTo>
                  <a:pt x="215988" y="539367"/>
                </a:lnTo>
                <a:lnTo>
                  <a:pt x="216819" y="554153"/>
                </a:lnTo>
                <a:lnTo>
                  <a:pt x="217100" y="567140"/>
                </a:lnTo>
                <a:lnTo>
                  <a:pt x="217169" y="5822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3"/>
          <p:cNvSpPr/>
          <p:nvPr/>
        </p:nvSpPr>
        <p:spPr>
          <a:xfrm>
            <a:off x="7326630" y="4400550"/>
            <a:ext cx="411480" cy="194310"/>
          </a:xfrm>
          <a:custGeom>
            <a:avLst/>
            <a:gdLst/>
            <a:ahLst/>
            <a:cxnLst/>
            <a:rect l="0" t="0" r="0" b="0"/>
            <a:pathLst>
              <a:path w="411480" h="194310">
                <a:moveTo>
                  <a:pt x="0" y="194309"/>
                </a:moveTo>
                <a:lnTo>
                  <a:pt x="0" y="184468"/>
                </a:lnTo>
                <a:lnTo>
                  <a:pt x="1270" y="183939"/>
                </a:lnTo>
                <a:lnTo>
                  <a:pt x="6068" y="183350"/>
                </a:lnTo>
                <a:lnTo>
                  <a:pt x="15820" y="179702"/>
                </a:lnTo>
                <a:lnTo>
                  <a:pt x="27351" y="175117"/>
                </a:lnTo>
                <a:lnTo>
                  <a:pt x="36709" y="173079"/>
                </a:lnTo>
                <a:lnTo>
                  <a:pt x="48488" y="168787"/>
                </a:lnTo>
                <a:lnTo>
                  <a:pt x="55186" y="165865"/>
                </a:lnTo>
                <a:lnTo>
                  <a:pt x="69400" y="159231"/>
                </a:lnTo>
                <a:lnTo>
                  <a:pt x="76746" y="155683"/>
                </a:lnTo>
                <a:lnTo>
                  <a:pt x="108616" y="138196"/>
                </a:lnTo>
                <a:lnTo>
                  <a:pt x="129561" y="126420"/>
                </a:lnTo>
                <a:lnTo>
                  <a:pt x="154953" y="113490"/>
                </a:lnTo>
                <a:lnTo>
                  <a:pt x="213648" y="85576"/>
                </a:lnTo>
                <a:lnTo>
                  <a:pt x="241491" y="73561"/>
                </a:lnTo>
                <a:lnTo>
                  <a:pt x="267674" y="63010"/>
                </a:lnTo>
                <a:lnTo>
                  <a:pt x="312006" y="45784"/>
                </a:lnTo>
                <a:lnTo>
                  <a:pt x="327384" y="39413"/>
                </a:lnTo>
                <a:lnTo>
                  <a:pt x="340176" y="33895"/>
                </a:lnTo>
                <a:lnTo>
                  <a:pt x="349974" y="30217"/>
                </a:lnTo>
                <a:lnTo>
                  <a:pt x="357776" y="27764"/>
                </a:lnTo>
                <a:lnTo>
                  <a:pt x="364247" y="26129"/>
                </a:lnTo>
                <a:lnTo>
                  <a:pt x="374823" y="20926"/>
                </a:lnTo>
                <a:lnTo>
                  <a:pt x="379422" y="17761"/>
                </a:lnTo>
                <a:lnTo>
                  <a:pt x="387918" y="14243"/>
                </a:lnTo>
                <a:lnTo>
                  <a:pt x="391963" y="13305"/>
                </a:lnTo>
                <a:lnTo>
                  <a:pt x="394658" y="11410"/>
                </a:lnTo>
                <a:lnTo>
                  <a:pt x="396455" y="8876"/>
                </a:lnTo>
                <a:lnTo>
                  <a:pt x="4114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4"/>
          <p:cNvSpPr/>
          <p:nvPr/>
        </p:nvSpPr>
        <p:spPr>
          <a:xfrm>
            <a:off x="7760982" y="4240529"/>
            <a:ext cx="262878" cy="352213"/>
          </a:xfrm>
          <a:custGeom>
            <a:avLst/>
            <a:gdLst/>
            <a:ahLst/>
            <a:cxnLst/>
            <a:rect l="0" t="0" r="0" b="0"/>
            <a:pathLst>
              <a:path w="262878" h="352213">
                <a:moveTo>
                  <a:pt x="22847" y="0"/>
                </a:moveTo>
                <a:lnTo>
                  <a:pt x="22847" y="12136"/>
                </a:lnTo>
                <a:lnTo>
                  <a:pt x="21577" y="20791"/>
                </a:lnTo>
                <a:lnTo>
                  <a:pt x="19461" y="31641"/>
                </a:lnTo>
                <a:lnTo>
                  <a:pt x="16780" y="43954"/>
                </a:lnTo>
                <a:lnTo>
                  <a:pt x="14992" y="53433"/>
                </a:lnTo>
                <a:lnTo>
                  <a:pt x="13800" y="61022"/>
                </a:lnTo>
                <a:lnTo>
                  <a:pt x="13006" y="67351"/>
                </a:lnTo>
                <a:lnTo>
                  <a:pt x="12476" y="76651"/>
                </a:lnTo>
                <a:lnTo>
                  <a:pt x="11888" y="100531"/>
                </a:lnTo>
                <a:lnTo>
                  <a:pt x="10462" y="121631"/>
                </a:lnTo>
                <a:lnTo>
                  <a:pt x="1618" y="227998"/>
                </a:lnTo>
                <a:lnTo>
                  <a:pt x="712" y="247806"/>
                </a:lnTo>
                <a:lnTo>
                  <a:pt x="131" y="275151"/>
                </a:lnTo>
                <a:lnTo>
                  <a:pt x="0" y="300729"/>
                </a:lnTo>
                <a:lnTo>
                  <a:pt x="1266" y="304626"/>
                </a:lnTo>
                <a:lnTo>
                  <a:pt x="6059" y="312343"/>
                </a:lnTo>
                <a:lnTo>
                  <a:pt x="9036" y="320006"/>
                </a:lnTo>
                <a:lnTo>
                  <a:pt x="9830" y="323828"/>
                </a:lnTo>
                <a:lnTo>
                  <a:pt x="11629" y="326375"/>
                </a:lnTo>
                <a:lnTo>
                  <a:pt x="14099" y="328073"/>
                </a:lnTo>
                <a:lnTo>
                  <a:pt x="21499" y="331231"/>
                </a:lnTo>
                <a:lnTo>
                  <a:pt x="33256" y="336867"/>
                </a:lnTo>
                <a:lnTo>
                  <a:pt x="38676" y="340148"/>
                </a:lnTo>
                <a:lnTo>
                  <a:pt x="43560" y="343606"/>
                </a:lnTo>
                <a:lnTo>
                  <a:pt x="48086" y="347181"/>
                </a:lnTo>
                <a:lnTo>
                  <a:pt x="52373" y="349564"/>
                </a:lnTo>
                <a:lnTo>
                  <a:pt x="60523" y="352212"/>
                </a:lnTo>
                <a:lnTo>
                  <a:pt x="64475" y="351648"/>
                </a:lnTo>
                <a:lnTo>
                  <a:pt x="68379" y="350002"/>
                </a:lnTo>
                <a:lnTo>
                  <a:pt x="72252" y="347635"/>
                </a:lnTo>
                <a:lnTo>
                  <a:pt x="79913" y="344787"/>
                </a:lnTo>
                <a:lnTo>
                  <a:pt x="90102" y="341618"/>
                </a:lnTo>
                <a:lnTo>
                  <a:pt x="101973" y="338235"/>
                </a:lnTo>
                <a:lnTo>
                  <a:pt x="111159" y="335981"/>
                </a:lnTo>
                <a:lnTo>
                  <a:pt x="118551" y="334477"/>
                </a:lnTo>
                <a:lnTo>
                  <a:pt x="124750" y="333475"/>
                </a:lnTo>
                <a:lnTo>
                  <a:pt x="131423" y="332807"/>
                </a:lnTo>
                <a:lnTo>
                  <a:pt x="138411" y="332361"/>
                </a:lnTo>
                <a:lnTo>
                  <a:pt x="145609" y="332064"/>
                </a:lnTo>
                <a:lnTo>
                  <a:pt x="156758" y="329326"/>
                </a:lnTo>
                <a:lnTo>
                  <a:pt x="170542" y="324961"/>
                </a:lnTo>
                <a:lnTo>
                  <a:pt x="186080" y="319511"/>
                </a:lnTo>
                <a:lnTo>
                  <a:pt x="198979" y="315877"/>
                </a:lnTo>
                <a:lnTo>
                  <a:pt x="210119" y="313455"/>
                </a:lnTo>
                <a:lnTo>
                  <a:pt x="220085" y="311840"/>
                </a:lnTo>
                <a:lnTo>
                  <a:pt x="228000" y="309494"/>
                </a:lnTo>
                <a:lnTo>
                  <a:pt x="234545" y="306659"/>
                </a:lnTo>
                <a:lnTo>
                  <a:pt x="240180" y="303499"/>
                </a:lnTo>
                <a:lnTo>
                  <a:pt x="245206" y="301393"/>
                </a:lnTo>
                <a:lnTo>
                  <a:pt x="249826" y="299989"/>
                </a:lnTo>
                <a:lnTo>
                  <a:pt x="262877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5"/>
          <p:cNvSpPr/>
          <p:nvPr/>
        </p:nvSpPr>
        <p:spPr>
          <a:xfrm>
            <a:off x="7749540" y="4366259"/>
            <a:ext cx="354330" cy="91442"/>
          </a:xfrm>
          <a:custGeom>
            <a:avLst/>
            <a:gdLst/>
            <a:ahLst/>
            <a:cxnLst/>
            <a:rect l="0" t="0" r="0" b="0"/>
            <a:pathLst>
              <a:path w="354330" h="91442">
                <a:moveTo>
                  <a:pt x="0" y="91441"/>
                </a:moveTo>
                <a:lnTo>
                  <a:pt x="6068" y="85373"/>
                </a:lnTo>
                <a:lnTo>
                  <a:pt x="9125" y="83585"/>
                </a:lnTo>
                <a:lnTo>
                  <a:pt x="15908" y="81599"/>
                </a:lnTo>
                <a:lnTo>
                  <a:pt x="26868" y="80481"/>
                </a:lnTo>
                <a:lnTo>
                  <a:pt x="30612" y="79054"/>
                </a:lnTo>
                <a:lnTo>
                  <a:pt x="34378" y="76833"/>
                </a:lnTo>
                <a:lnTo>
                  <a:pt x="38159" y="74082"/>
                </a:lnTo>
                <a:lnTo>
                  <a:pt x="43219" y="72248"/>
                </a:lnTo>
                <a:lnTo>
                  <a:pt x="49132" y="71025"/>
                </a:lnTo>
                <a:lnTo>
                  <a:pt x="55615" y="70210"/>
                </a:lnTo>
                <a:lnTo>
                  <a:pt x="62476" y="68397"/>
                </a:lnTo>
                <a:lnTo>
                  <a:pt x="69591" y="65918"/>
                </a:lnTo>
                <a:lnTo>
                  <a:pt x="76873" y="62995"/>
                </a:lnTo>
                <a:lnTo>
                  <a:pt x="84269" y="61047"/>
                </a:lnTo>
                <a:lnTo>
                  <a:pt x="91739" y="59748"/>
                </a:lnTo>
                <a:lnTo>
                  <a:pt x="99259" y="58882"/>
                </a:lnTo>
                <a:lnTo>
                  <a:pt x="106813" y="55765"/>
                </a:lnTo>
                <a:lnTo>
                  <a:pt x="114388" y="51147"/>
                </a:lnTo>
                <a:lnTo>
                  <a:pt x="121978" y="45528"/>
                </a:lnTo>
                <a:lnTo>
                  <a:pt x="129579" y="41782"/>
                </a:lnTo>
                <a:lnTo>
                  <a:pt x="137186" y="39285"/>
                </a:lnTo>
                <a:lnTo>
                  <a:pt x="144797" y="37620"/>
                </a:lnTo>
                <a:lnTo>
                  <a:pt x="204052" y="23142"/>
                </a:lnTo>
                <a:lnTo>
                  <a:pt x="222394" y="17968"/>
                </a:lnTo>
                <a:lnTo>
                  <a:pt x="237163" y="13249"/>
                </a:lnTo>
                <a:lnTo>
                  <a:pt x="249549" y="8832"/>
                </a:lnTo>
                <a:lnTo>
                  <a:pt x="262885" y="5888"/>
                </a:lnTo>
                <a:lnTo>
                  <a:pt x="276856" y="3926"/>
                </a:lnTo>
                <a:lnTo>
                  <a:pt x="291251" y="2617"/>
                </a:lnTo>
                <a:lnTo>
                  <a:pt x="304657" y="1745"/>
                </a:lnTo>
                <a:lnTo>
                  <a:pt x="3543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6"/>
          <p:cNvSpPr/>
          <p:nvPr/>
        </p:nvSpPr>
        <p:spPr>
          <a:xfrm>
            <a:off x="7463790" y="4000500"/>
            <a:ext cx="628651" cy="182880"/>
          </a:xfrm>
          <a:custGeom>
            <a:avLst/>
            <a:gdLst/>
            <a:ahLst/>
            <a:cxnLst/>
            <a:rect l="0" t="0" r="0" b="0"/>
            <a:pathLst>
              <a:path w="628651" h="182880">
                <a:moveTo>
                  <a:pt x="0" y="182879"/>
                </a:moveTo>
                <a:lnTo>
                  <a:pt x="18202" y="182879"/>
                </a:lnTo>
                <a:lnTo>
                  <a:pt x="33913" y="179493"/>
                </a:lnTo>
                <a:lnTo>
                  <a:pt x="48092" y="175024"/>
                </a:lnTo>
                <a:lnTo>
                  <a:pt x="64485" y="171239"/>
                </a:lnTo>
                <a:lnTo>
                  <a:pt x="86134" y="162638"/>
                </a:lnTo>
                <a:lnTo>
                  <a:pt x="250418" y="103780"/>
                </a:lnTo>
                <a:lnTo>
                  <a:pt x="451034" y="36349"/>
                </a:lnTo>
                <a:lnTo>
                  <a:pt x="468329" y="31852"/>
                </a:lnTo>
                <a:lnTo>
                  <a:pt x="483669" y="28855"/>
                </a:lnTo>
                <a:lnTo>
                  <a:pt x="497706" y="26856"/>
                </a:lnTo>
                <a:lnTo>
                  <a:pt x="509604" y="24254"/>
                </a:lnTo>
                <a:lnTo>
                  <a:pt x="520076" y="21249"/>
                </a:lnTo>
                <a:lnTo>
                  <a:pt x="538485" y="15794"/>
                </a:lnTo>
                <a:lnTo>
                  <a:pt x="565668" y="11452"/>
                </a:lnTo>
                <a:lnTo>
                  <a:pt x="577772" y="8905"/>
                </a:lnTo>
                <a:lnTo>
                  <a:pt x="590921" y="5937"/>
                </a:lnTo>
                <a:lnTo>
                  <a:pt x="608918" y="2638"/>
                </a:lnTo>
                <a:lnTo>
                  <a:pt x="6286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"/>
          <p:cNvSpPr/>
          <p:nvPr/>
        </p:nvSpPr>
        <p:spPr>
          <a:xfrm>
            <a:off x="7783969" y="4080509"/>
            <a:ext cx="331332" cy="182881"/>
          </a:xfrm>
          <a:custGeom>
            <a:avLst/>
            <a:gdLst/>
            <a:ahLst/>
            <a:cxnLst/>
            <a:rect l="0" t="0" r="0" b="0"/>
            <a:pathLst>
              <a:path w="331332" h="182881">
                <a:moveTo>
                  <a:pt x="11290" y="182880"/>
                </a:moveTo>
                <a:lnTo>
                  <a:pt x="331" y="171921"/>
                </a:lnTo>
                <a:lnTo>
                  <a:pt x="174" y="169224"/>
                </a:lnTo>
                <a:lnTo>
                  <a:pt x="0" y="159454"/>
                </a:lnTo>
                <a:lnTo>
                  <a:pt x="1224" y="155833"/>
                </a:lnTo>
                <a:lnTo>
                  <a:pt x="3309" y="153419"/>
                </a:lnTo>
                <a:lnTo>
                  <a:pt x="5970" y="151810"/>
                </a:lnTo>
                <a:lnTo>
                  <a:pt x="10283" y="148197"/>
                </a:lnTo>
                <a:lnTo>
                  <a:pt x="15699" y="143248"/>
                </a:lnTo>
                <a:lnTo>
                  <a:pt x="32070" y="127534"/>
                </a:lnTo>
                <a:lnTo>
                  <a:pt x="36573" y="123123"/>
                </a:lnTo>
                <a:lnTo>
                  <a:pt x="42116" y="118912"/>
                </a:lnTo>
                <a:lnTo>
                  <a:pt x="48351" y="114835"/>
                </a:lnTo>
                <a:lnTo>
                  <a:pt x="55047" y="110847"/>
                </a:lnTo>
                <a:lnTo>
                  <a:pt x="62052" y="106918"/>
                </a:lnTo>
                <a:lnTo>
                  <a:pt x="76607" y="99166"/>
                </a:lnTo>
                <a:lnTo>
                  <a:pt x="121828" y="76210"/>
                </a:lnTo>
                <a:lnTo>
                  <a:pt x="131972" y="72397"/>
                </a:lnTo>
                <a:lnTo>
                  <a:pt x="143816" y="68585"/>
                </a:lnTo>
                <a:lnTo>
                  <a:pt x="156790" y="64773"/>
                </a:lnTo>
                <a:lnTo>
                  <a:pt x="171791" y="59692"/>
                </a:lnTo>
                <a:lnTo>
                  <a:pt x="205390" y="47273"/>
                </a:lnTo>
                <a:lnTo>
                  <a:pt x="219430" y="41676"/>
                </a:lnTo>
                <a:lnTo>
                  <a:pt x="231330" y="36674"/>
                </a:lnTo>
                <a:lnTo>
                  <a:pt x="241804" y="32069"/>
                </a:lnTo>
                <a:lnTo>
                  <a:pt x="250056" y="27730"/>
                </a:lnTo>
                <a:lnTo>
                  <a:pt x="256827" y="23567"/>
                </a:lnTo>
                <a:lnTo>
                  <a:pt x="262612" y="19521"/>
                </a:lnTo>
                <a:lnTo>
                  <a:pt x="269008" y="16825"/>
                </a:lnTo>
                <a:lnTo>
                  <a:pt x="275812" y="15026"/>
                </a:lnTo>
                <a:lnTo>
                  <a:pt x="282888" y="13828"/>
                </a:lnTo>
                <a:lnTo>
                  <a:pt x="288876" y="13029"/>
                </a:lnTo>
                <a:lnTo>
                  <a:pt x="298915" y="12141"/>
                </a:lnTo>
                <a:lnTo>
                  <a:pt x="303370" y="10634"/>
                </a:lnTo>
                <a:lnTo>
                  <a:pt x="307610" y="8360"/>
                </a:lnTo>
                <a:lnTo>
                  <a:pt x="3313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8"/>
          <p:cNvSpPr/>
          <p:nvPr/>
        </p:nvSpPr>
        <p:spPr>
          <a:xfrm>
            <a:off x="8219758" y="4115044"/>
            <a:ext cx="272733" cy="182636"/>
          </a:xfrm>
          <a:custGeom>
            <a:avLst/>
            <a:gdLst/>
            <a:ahLst/>
            <a:cxnLst/>
            <a:rect l="0" t="0" r="0" b="0"/>
            <a:pathLst>
              <a:path w="272733" h="182636">
                <a:moveTo>
                  <a:pt x="9842" y="182635"/>
                </a:moveTo>
                <a:lnTo>
                  <a:pt x="3774" y="170500"/>
                </a:lnTo>
                <a:lnTo>
                  <a:pt x="1986" y="165655"/>
                </a:lnTo>
                <a:lnTo>
                  <a:pt x="795" y="161155"/>
                </a:lnTo>
                <a:lnTo>
                  <a:pt x="0" y="156885"/>
                </a:lnTo>
                <a:lnTo>
                  <a:pt x="741" y="152769"/>
                </a:lnTo>
                <a:lnTo>
                  <a:pt x="2505" y="148754"/>
                </a:lnTo>
                <a:lnTo>
                  <a:pt x="4950" y="144808"/>
                </a:lnTo>
                <a:lnTo>
                  <a:pt x="6580" y="139637"/>
                </a:lnTo>
                <a:lnTo>
                  <a:pt x="7667" y="133650"/>
                </a:lnTo>
                <a:lnTo>
                  <a:pt x="8392" y="127119"/>
                </a:lnTo>
                <a:lnTo>
                  <a:pt x="10145" y="120224"/>
                </a:lnTo>
                <a:lnTo>
                  <a:pt x="12584" y="113088"/>
                </a:lnTo>
                <a:lnTo>
                  <a:pt x="15480" y="105791"/>
                </a:lnTo>
                <a:lnTo>
                  <a:pt x="19951" y="98386"/>
                </a:lnTo>
                <a:lnTo>
                  <a:pt x="25471" y="90909"/>
                </a:lnTo>
                <a:lnTo>
                  <a:pt x="31691" y="83385"/>
                </a:lnTo>
                <a:lnTo>
                  <a:pt x="37107" y="75828"/>
                </a:lnTo>
                <a:lnTo>
                  <a:pt x="41989" y="68251"/>
                </a:lnTo>
                <a:lnTo>
                  <a:pt x="46513" y="60659"/>
                </a:lnTo>
                <a:lnTo>
                  <a:pt x="52069" y="54328"/>
                </a:lnTo>
                <a:lnTo>
                  <a:pt x="58314" y="48837"/>
                </a:lnTo>
                <a:lnTo>
                  <a:pt x="65016" y="43906"/>
                </a:lnTo>
                <a:lnTo>
                  <a:pt x="70754" y="38080"/>
                </a:lnTo>
                <a:lnTo>
                  <a:pt x="75851" y="31655"/>
                </a:lnTo>
                <a:lnTo>
                  <a:pt x="80518" y="24832"/>
                </a:lnTo>
                <a:lnTo>
                  <a:pt x="86169" y="19013"/>
                </a:lnTo>
                <a:lnTo>
                  <a:pt x="92477" y="13864"/>
                </a:lnTo>
                <a:lnTo>
                  <a:pt x="99221" y="9161"/>
                </a:lnTo>
                <a:lnTo>
                  <a:pt x="104988" y="6026"/>
                </a:lnTo>
                <a:lnTo>
                  <a:pt x="110103" y="3935"/>
                </a:lnTo>
                <a:lnTo>
                  <a:pt x="114782" y="2542"/>
                </a:lnTo>
                <a:lnTo>
                  <a:pt x="119172" y="1613"/>
                </a:lnTo>
                <a:lnTo>
                  <a:pt x="127437" y="581"/>
                </a:lnTo>
                <a:lnTo>
                  <a:pt x="133161" y="0"/>
                </a:lnTo>
                <a:lnTo>
                  <a:pt x="133965" y="1189"/>
                </a:lnTo>
                <a:lnTo>
                  <a:pt x="134858" y="5896"/>
                </a:lnTo>
                <a:lnTo>
                  <a:pt x="135096" y="8929"/>
                </a:lnTo>
                <a:lnTo>
                  <a:pt x="135254" y="12221"/>
                </a:lnTo>
                <a:lnTo>
                  <a:pt x="135360" y="15686"/>
                </a:lnTo>
                <a:lnTo>
                  <a:pt x="135508" y="32698"/>
                </a:lnTo>
                <a:lnTo>
                  <a:pt x="134259" y="43307"/>
                </a:lnTo>
                <a:lnTo>
                  <a:pt x="132157" y="56730"/>
                </a:lnTo>
                <a:lnTo>
                  <a:pt x="129485" y="72028"/>
                </a:lnTo>
                <a:lnTo>
                  <a:pt x="127704" y="83497"/>
                </a:lnTo>
                <a:lnTo>
                  <a:pt x="126517" y="92413"/>
                </a:lnTo>
                <a:lnTo>
                  <a:pt x="125725" y="99627"/>
                </a:lnTo>
                <a:lnTo>
                  <a:pt x="125197" y="105707"/>
                </a:lnTo>
                <a:lnTo>
                  <a:pt x="124845" y="111030"/>
                </a:lnTo>
                <a:lnTo>
                  <a:pt x="124454" y="120331"/>
                </a:lnTo>
                <a:lnTo>
                  <a:pt x="124280" y="128698"/>
                </a:lnTo>
                <a:lnTo>
                  <a:pt x="125504" y="132707"/>
                </a:lnTo>
                <a:lnTo>
                  <a:pt x="127590" y="136650"/>
                </a:lnTo>
                <a:lnTo>
                  <a:pt x="133994" y="146035"/>
                </a:lnTo>
                <a:lnTo>
                  <a:pt x="135790" y="146805"/>
                </a:lnTo>
                <a:lnTo>
                  <a:pt x="141172" y="147661"/>
                </a:lnTo>
                <a:lnTo>
                  <a:pt x="144385" y="146619"/>
                </a:lnTo>
                <a:lnTo>
                  <a:pt x="151342" y="142075"/>
                </a:lnTo>
                <a:lnTo>
                  <a:pt x="156331" y="138444"/>
                </a:lnTo>
                <a:lnTo>
                  <a:pt x="176013" y="125233"/>
                </a:lnTo>
                <a:lnTo>
                  <a:pt x="182852" y="118967"/>
                </a:lnTo>
                <a:lnTo>
                  <a:pt x="188682" y="112250"/>
                </a:lnTo>
                <a:lnTo>
                  <a:pt x="193838" y="105232"/>
                </a:lnTo>
                <a:lnTo>
                  <a:pt x="198546" y="99283"/>
                </a:lnTo>
                <a:lnTo>
                  <a:pt x="202955" y="94047"/>
                </a:lnTo>
                <a:lnTo>
                  <a:pt x="207164" y="89286"/>
                </a:lnTo>
                <a:lnTo>
                  <a:pt x="213779" y="83573"/>
                </a:lnTo>
                <a:lnTo>
                  <a:pt x="222001" y="77224"/>
                </a:lnTo>
                <a:lnTo>
                  <a:pt x="231291" y="70451"/>
                </a:lnTo>
                <a:lnTo>
                  <a:pt x="237484" y="64666"/>
                </a:lnTo>
                <a:lnTo>
                  <a:pt x="241613" y="59539"/>
                </a:lnTo>
                <a:lnTo>
                  <a:pt x="244367" y="54851"/>
                </a:lnTo>
                <a:lnTo>
                  <a:pt x="247471" y="51726"/>
                </a:lnTo>
                <a:lnTo>
                  <a:pt x="250811" y="49642"/>
                </a:lnTo>
                <a:lnTo>
                  <a:pt x="254308" y="48254"/>
                </a:lnTo>
                <a:lnTo>
                  <a:pt x="256639" y="46058"/>
                </a:lnTo>
                <a:lnTo>
                  <a:pt x="258194" y="43323"/>
                </a:lnTo>
                <a:lnTo>
                  <a:pt x="259229" y="40231"/>
                </a:lnTo>
                <a:lnTo>
                  <a:pt x="261190" y="38169"/>
                </a:lnTo>
                <a:lnTo>
                  <a:pt x="263768" y="36794"/>
                </a:lnTo>
                <a:lnTo>
                  <a:pt x="272732" y="34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9"/>
          <p:cNvSpPr/>
          <p:nvPr/>
        </p:nvSpPr>
        <p:spPr>
          <a:xfrm>
            <a:off x="8275319" y="4310932"/>
            <a:ext cx="228601" cy="101048"/>
          </a:xfrm>
          <a:custGeom>
            <a:avLst/>
            <a:gdLst/>
            <a:ahLst/>
            <a:cxnLst/>
            <a:rect l="0" t="0" r="0" b="0"/>
            <a:pathLst>
              <a:path w="228601" h="101048">
                <a:moveTo>
                  <a:pt x="0" y="101047"/>
                </a:moveTo>
                <a:lnTo>
                  <a:pt x="6068" y="94980"/>
                </a:lnTo>
                <a:lnTo>
                  <a:pt x="9125" y="93192"/>
                </a:lnTo>
                <a:lnTo>
                  <a:pt x="20766" y="89407"/>
                </a:lnTo>
                <a:lnTo>
                  <a:pt x="26544" y="86937"/>
                </a:lnTo>
                <a:lnTo>
                  <a:pt x="32936" y="84020"/>
                </a:lnTo>
                <a:lnTo>
                  <a:pt x="46088" y="76996"/>
                </a:lnTo>
                <a:lnTo>
                  <a:pt x="114138" y="39382"/>
                </a:lnTo>
                <a:lnTo>
                  <a:pt x="145156" y="23086"/>
                </a:lnTo>
                <a:lnTo>
                  <a:pt x="153920" y="18593"/>
                </a:lnTo>
                <a:lnTo>
                  <a:pt x="162303" y="15598"/>
                </a:lnTo>
                <a:lnTo>
                  <a:pt x="170432" y="13601"/>
                </a:lnTo>
                <a:lnTo>
                  <a:pt x="178392" y="12270"/>
                </a:lnTo>
                <a:lnTo>
                  <a:pt x="186238" y="10113"/>
                </a:lnTo>
                <a:lnTo>
                  <a:pt x="194009" y="7404"/>
                </a:lnTo>
                <a:lnTo>
                  <a:pt x="201730" y="4329"/>
                </a:lnTo>
                <a:lnTo>
                  <a:pt x="208146" y="2278"/>
                </a:lnTo>
                <a:lnTo>
                  <a:pt x="213695" y="911"/>
                </a:lnTo>
                <a:lnTo>
                  <a:pt x="218664" y="0"/>
                </a:lnTo>
                <a:lnTo>
                  <a:pt x="221976" y="662"/>
                </a:lnTo>
                <a:lnTo>
                  <a:pt x="224183" y="2374"/>
                </a:lnTo>
                <a:lnTo>
                  <a:pt x="228600" y="96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0"/>
          <p:cNvSpPr/>
          <p:nvPr/>
        </p:nvSpPr>
        <p:spPr>
          <a:xfrm>
            <a:off x="8263890" y="4412800"/>
            <a:ext cx="297180" cy="113480"/>
          </a:xfrm>
          <a:custGeom>
            <a:avLst/>
            <a:gdLst/>
            <a:ahLst/>
            <a:cxnLst/>
            <a:rect l="0" t="0" r="0" b="0"/>
            <a:pathLst>
              <a:path w="297180" h="113480">
                <a:moveTo>
                  <a:pt x="0" y="113479"/>
                </a:moveTo>
                <a:lnTo>
                  <a:pt x="6068" y="107412"/>
                </a:lnTo>
                <a:lnTo>
                  <a:pt x="10395" y="104354"/>
                </a:lnTo>
                <a:lnTo>
                  <a:pt x="15820" y="101046"/>
                </a:lnTo>
                <a:lnTo>
                  <a:pt x="21976" y="97571"/>
                </a:lnTo>
                <a:lnTo>
                  <a:pt x="35591" y="90322"/>
                </a:lnTo>
                <a:lnTo>
                  <a:pt x="99841" y="57864"/>
                </a:lnTo>
                <a:lnTo>
                  <a:pt x="112280" y="52273"/>
                </a:lnTo>
                <a:lnTo>
                  <a:pt x="124384" y="47275"/>
                </a:lnTo>
                <a:lnTo>
                  <a:pt x="136262" y="42673"/>
                </a:lnTo>
                <a:lnTo>
                  <a:pt x="149261" y="37065"/>
                </a:lnTo>
                <a:lnTo>
                  <a:pt x="177252" y="24061"/>
                </a:lnTo>
                <a:lnTo>
                  <a:pt x="193098" y="18307"/>
                </a:lnTo>
                <a:lnTo>
                  <a:pt x="210012" y="13201"/>
                </a:lnTo>
                <a:lnTo>
                  <a:pt x="227638" y="8527"/>
                </a:lnTo>
                <a:lnTo>
                  <a:pt x="240658" y="5411"/>
                </a:lnTo>
                <a:lnTo>
                  <a:pt x="250608" y="3334"/>
                </a:lnTo>
                <a:lnTo>
                  <a:pt x="258513" y="1949"/>
                </a:lnTo>
                <a:lnTo>
                  <a:pt x="265052" y="1026"/>
                </a:lnTo>
                <a:lnTo>
                  <a:pt x="270681" y="410"/>
                </a:lnTo>
                <a:lnTo>
                  <a:pt x="275704" y="0"/>
                </a:lnTo>
                <a:lnTo>
                  <a:pt x="280323" y="996"/>
                </a:lnTo>
                <a:lnTo>
                  <a:pt x="284671" y="2931"/>
                </a:lnTo>
                <a:lnTo>
                  <a:pt x="297179" y="10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1"/>
          <p:cNvSpPr/>
          <p:nvPr/>
        </p:nvSpPr>
        <p:spPr>
          <a:xfrm>
            <a:off x="8686800" y="4114800"/>
            <a:ext cx="45720" cy="434340"/>
          </a:xfrm>
          <a:custGeom>
            <a:avLst/>
            <a:gdLst/>
            <a:ahLst/>
            <a:cxnLst/>
            <a:rect l="0" t="0" r="0" b="0"/>
            <a:pathLst>
              <a:path w="45720" h="434340">
                <a:moveTo>
                  <a:pt x="0" y="0"/>
                </a:moveTo>
                <a:lnTo>
                  <a:pt x="6067" y="12135"/>
                </a:lnTo>
                <a:lnTo>
                  <a:pt x="7855" y="18250"/>
                </a:lnTo>
                <a:lnTo>
                  <a:pt x="9046" y="24867"/>
                </a:lnTo>
                <a:lnTo>
                  <a:pt x="10370" y="37721"/>
                </a:lnTo>
                <a:lnTo>
                  <a:pt x="10959" y="47668"/>
                </a:lnTo>
                <a:lnTo>
                  <a:pt x="11220" y="59709"/>
                </a:lnTo>
                <a:lnTo>
                  <a:pt x="11417" y="165913"/>
                </a:lnTo>
                <a:lnTo>
                  <a:pt x="12692" y="179189"/>
                </a:lnTo>
                <a:lnTo>
                  <a:pt x="14811" y="191849"/>
                </a:lnTo>
                <a:lnTo>
                  <a:pt x="17494" y="204099"/>
                </a:lnTo>
                <a:lnTo>
                  <a:pt x="19283" y="216076"/>
                </a:lnTo>
                <a:lnTo>
                  <a:pt x="20475" y="227870"/>
                </a:lnTo>
                <a:lnTo>
                  <a:pt x="21270" y="239543"/>
                </a:lnTo>
                <a:lnTo>
                  <a:pt x="22152" y="259287"/>
                </a:lnTo>
                <a:lnTo>
                  <a:pt x="22389" y="268108"/>
                </a:lnTo>
                <a:lnTo>
                  <a:pt x="23816" y="277798"/>
                </a:lnTo>
                <a:lnTo>
                  <a:pt x="26037" y="288069"/>
                </a:lnTo>
                <a:lnTo>
                  <a:pt x="28788" y="298726"/>
                </a:lnTo>
                <a:lnTo>
                  <a:pt x="30622" y="308370"/>
                </a:lnTo>
                <a:lnTo>
                  <a:pt x="31844" y="317340"/>
                </a:lnTo>
                <a:lnTo>
                  <a:pt x="32660" y="325860"/>
                </a:lnTo>
                <a:lnTo>
                  <a:pt x="33202" y="334079"/>
                </a:lnTo>
                <a:lnTo>
                  <a:pt x="33565" y="342100"/>
                </a:lnTo>
                <a:lnTo>
                  <a:pt x="33807" y="349986"/>
                </a:lnTo>
                <a:lnTo>
                  <a:pt x="35238" y="357784"/>
                </a:lnTo>
                <a:lnTo>
                  <a:pt x="37462" y="365523"/>
                </a:lnTo>
                <a:lnTo>
                  <a:pt x="40214" y="373222"/>
                </a:lnTo>
                <a:lnTo>
                  <a:pt x="42049" y="379624"/>
                </a:lnTo>
                <a:lnTo>
                  <a:pt x="43273" y="385162"/>
                </a:lnTo>
                <a:lnTo>
                  <a:pt x="44632" y="395973"/>
                </a:lnTo>
                <a:lnTo>
                  <a:pt x="45236" y="409244"/>
                </a:lnTo>
                <a:lnTo>
                  <a:pt x="45504" y="416836"/>
                </a:lnTo>
                <a:lnTo>
                  <a:pt x="45719" y="4343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2"/>
          <p:cNvSpPr/>
          <p:nvPr/>
        </p:nvSpPr>
        <p:spPr>
          <a:xfrm>
            <a:off x="8709659" y="4126229"/>
            <a:ext cx="192650" cy="421245"/>
          </a:xfrm>
          <a:custGeom>
            <a:avLst/>
            <a:gdLst/>
            <a:ahLst/>
            <a:cxnLst/>
            <a:rect l="0" t="0" r="0" b="0"/>
            <a:pathLst>
              <a:path w="192650" h="421245">
                <a:moveTo>
                  <a:pt x="0" y="0"/>
                </a:moveTo>
                <a:lnTo>
                  <a:pt x="31819" y="0"/>
                </a:lnTo>
                <a:lnTo>
                  <a:pt x="42803" y="1271"/>
                </a:lnTo>
                <a:lnTo>
                  <a:pt x="56475" y="3387"/>
                </a:lnTo>
                <a:lnTo>
                  <a:pt x="71940" y="6068"/>
                </a:lnTo>
                <a:lnTo>
                  <a:pt x="83520" y="9126"/>
                </a:lnTo>
                <a:lnTo>
                  <a:pt x="92510" y="12434"/>
                </a:lnTo>
                <a:lnTo>
                  <a:pt x="122132" y="26869"/>
                </a:lnTo>
                <a:lnTo>
                  <a:pt x="128411" y="30613"/>
                </a:lnTo>
                <a:lnTo>
                  <a:pt x="133867" y="34379"/>
                </a:lnTo>
                <a:lnTo>
                  <a:pt x="138776" y="38159"/>
                </a:lnTo>
                <a:lnTo>
                  <a:pt x="144587" y="41950"/>
                </a:lnTo>
                <a:lnTo>
                  <a:pt x="151001" y="45746"/>
                </a:lnTo>
                <a:lnTo>
                  <a:pt x="157818" y="49548"/>
                </a:lnTo>
                <a:lnTo>
                  <a:pt x="163632" y="54622"/>
                </a:lnTo>
                <a:lnTo>
                  <a:pt x="168778" y="60545"/>
                </a:lnTo>
                <a:lnTo>
                  <a:pt x="173479" y="67034"/>
                </a:lnTo>
                <a:lnTo>
                  <a:pt x="178703" y="77630"/>
                </a:lnTo>
                <a:lnTo>
                  <a:pt x="181023" y="87842"/>
                </a:lnTo>
                <a:lnTo>
                  <a:pt x="182055" y="100848"/>
                </a:lnTo>
                <a:lnTo>
                  <a:pt x="183600" y="107872"/>
                </a:lnTo>
                <a:lnTo>
                  <a:pt x="185901" y="115095"/>
                </a:lnTo>
                <a:lnTo>
                  <a:pt x="188704" y="122450"/>
                </a:lnTo>
                <a:lnTo>
                  <a:pt x="190572" y="131164"/>
                </a:lnTo>
                <a:lnTo>
                  <a:pt x="191818" y="140783"/>
                </a:lnTo>
                <a:lnTo>
                  <a:pt x="192649" y="151005"/>
                </a:lnTo>
                <a:lnTo>
                  <a:pt x="191933" y="160360"/>
                </a:lnTo>
                <a:lnTo>
                  <a:pt x="190186" y="169137"/>
                </a:lnTo>
                <a:lnTo>
                  <a:pt x="187751" y="177528"/>
                </a:lnTo>
                <a:lnTo>
                  <a:pt x="186127" y="185662"/>
                </a:lnTo>
                <a:lnTo>
                  <a:pt x="185045" y="193625"/>
                </a:lnTo>
                <a:lnTo>
                  <a:pt x="184323" y="201473"/>
                </a:lnTo>
                <a:lnTo>
                  <a:pt x="182572" y="210516"/>
                </a:lnTo>
                <a:lnTo>
                  <a:pt x="180135" y="220354"/>
                </a:lnTo>
                <a:lnTo>
                  <a:pt x="177240" y="230723"/>
                </a:lnTo>
                <a:lnTo>
                  <a:pt x="172770" y="240176"/>
                </a:lnTo>
                <a:lnTo>
                  <a:pt x="167251" y="249017"/>
                </a:lnTo>
                <a:lnTo>
                  <a:pt x="161031" y="257452"/>
                </a:lnTo>
                <a:lnTo>
                  <a:pt x="154344" y="269424"/>
                </a:lnTo>
                <a:lnTo>
                  <a:pt x="147346" y="283756"/>
                </a:lnTo>
                <a:lnTo>
                  <a:pt x="134067" y="312804"/>
                </a:lnTo>
                <a:lnTo>
                  <a:pt x="123932" y="334181"/>
                </a:lnTo>
                <a:lnTo>
                  <a:pt x="118182" y="343438"/>
                </a:lnTo>
                <a:lnTo>
                  <a:pt x="111808" y="352149"/>
                </a:lnTo>
                <a:lnTo>
                  <a:pt x="105019" y="360496"/>
                </a:lnTo>
                <a:lnTo>
                  <a:pt x="97953" y="368601"/>
                </a:lnTo>
                <a:lnTo>
                  <a:pt x="90703" y="376544"/>
                </a:lnTo>
                <a:lnTo>
                  <a:pt x="71749" y="396472"/>
                </a:lnTo>
                <a:lnTo>
                  <a:pt x="66882" y="401475"/>
                </a:lnTo>
                <a:lnTo>
                  <a:pt x="62369" y="404810"/>
                </a:lnTo>
                <a:lnTo>
                  <a:pt x="58089" y="407034"/>
                </a:lnTo>
                <a:lnTo>
                  <a:pt x="48163" y="410602"/>
                </a:lnTo>
                <a:lnTo>
                  <a:pt x="43419" y="414477"/>
                </a:lnTo>
                <a:lnTo>
                  <a:pt x="36093" y="421244"/>
                </a:lnTo>
                <a:lnTo>
                  <a:pt x="34223" y="420530"/>
                </a:lnTo>
                <a:lnTo>
                  <a:pt x="31705" y="418783"/>
                </a:lnTo>
                <a:lnTo>
                  <a:pt x="2286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3"/>
          <p:cNvSpPr/>
          <p:nvPr/>
        </p:nvSpPr>
        <p:spPr>
          <a:xfrm>
            <a:off x="8984022" y="4057650"/>
            <a:ext cx="148548" cy="342744"/>
          </a:xfrm>
          <a:custGeom>
            <a:avLst/>
            <a:gdLst/>
            <a:ahLst/>
            <a:cxnLst/>
            <a:rect l="0" t="0" r="0" b="0"/>
            <a:pathLst>
              <a:path w="148548" h="342744">
                <a:moveTo>
                  <a:pt x="22818" y="0"/>
                </a:moveTo>
                <a:lnTo>
                  <a:pt x="22818" y="47726"/>
                </a:lnTo>
                <a:lnTo>
                  <a:pt x="21548" y="57217"/>
                </a:lnTo>
                <a:lnTo>
                  <a:pt x="19431" y="66085"/>
                </a:lnTo>
                <a:lnTo>
                  <a:pt x="16750" y="74536"/>
                </a:lnTo>
                <a:lnTo>
                  <a:pt x="14962" y="82711"/>
                </a:lnTo>
                <a:lnTo>
                  <a:pt x="13770" y="90700"/>
                </a:lnTo>
                <a:lnTo>
                  <a:pt x="12976" y="98567"/>
                </a:lnTo>
                <a:lnTo>
                  <a:pt x="12446" y="106351"/>
                </a:lnTo>
                <a:lnTo>
                  <a:pt x="12094" y="114081"/>
                </a:lnTo>
                <a:lnTo>
                  <a:pt x="11859" y="121773"/>
                </a:lnTo>
                <a:lnTo>
                  <a:pt x="10432" y="129442"/>
                </a:lnTo>
                <a:lnTo>
                  <a:pt x="8210" y="137095"/>
                </a:lnTo>
                <a:lnTo>
                  <a:pt x="5459" y="144736"/>
                </a:lnTo>
                <a:lnTo>
                  <a:pt x="3626" y="157451"/>
                </a:lnTo>
                <a:lnTo>
                  <a:pt x="2403" y="173547"/>
                </a:lnTo>
                <a:lnTo>
                  <a:pt x="1045" y="206672"/>
                </a:lnTo>
                <a:lnTo>
                  <a:pt x="279" y="239600"/>
                </a:lnTo>
                <a:lnTo>
                  <a:pt x="0" y="275314"/>
                </a:lnTo>
                <a:lnTo>
                  <a:pt x="1255" y="280062"/>
                </a:lnTo>
                <a:lnTo>
                  <a:pt x="3363" y="284498"/>
                </a:lnTo>
                <a:lnTo>
                  <a:pt x="6038" y="288725"/>
                </a:lnTo>
                <a:lnTo>
                  <a:pt x="9010" y="296809"/>
                </a:lnTo>
                <a:lnTo>
                  <a:pt x="10331" y="304635"/>
                </a:lnTo>
                <a:lnTo>
                  <a:pt x="10918" y="312346"/>
                </a:lnTo>
                <a:lnTo>
                  <a:pt x="12345" y="316181"/>
                </a:lnTo>
                <a:lnTo>
                  <a:pt x="14565" y="320007"/>
                </a:lnTo>
                <a:lnTo>
                  <a:pt x="21188" y="329205"/>
                </a:lnTo>
                <a:lnTo>
                  <a:pt x="25480" y="333850"/>
                </a:lnTo>
                <a:lnTo>
                  <a:pt x="28402" y="336866"/>
                </a:lnTo>
                <a:lnTo>
                  <a:pt x="31621" y="338877"/>
                </a:lnTo>
                <a:lnTo>
                  <a:pt x="35036" y="340218"/>
                </a:lnTo>
                <a:lnTo>
                  <a:pt x="38583" y="341112"/>
                </a:lnTo>
                <a:lnTo>
                  <a:pt x="42218" y="341708"/>
                </a:lnTo>
                <a:lnTo>
                  <a:pt x="45911" y="342105"/>
                </a:lnTo>
                <a:lnTo>
                  <a:pt x="49643" y="342370"/>
                </a:lnTo>
                <a:lnTo>
                  <a:pt x="53402" y="342546"/>
                </a:lnTo>
                <a:lnTo>
                  <a:pt x="60964" y="342743"/>
                </a:lnTo>
                <a:lnTo>
                  <a:pt x="67299" y="341525"/>
                </a:lnTo>
                <a:lnTo>
                  <a:pt x="75332" y="339443"/>
                </a:lnTo>
                <a:lnTo>
                  <a:pt x="84497" y="336785"/>
                </a:lnTo>
                <a:lnTo>
                  <a:pt x="91877" y="335013"/>
                </a:lnTo>
                <a:lnTo>
                  <a:pt x="98067" y="333832"/>
                </a:lnTo>
                <a:lnTo>
                  <a:pt x="103465" y="333045"/>
                </a:lnTo>
                <a:lnTo>
                  <a:pt x="109602" y="331250"/>
                </a:lnTo>
                <a:lnTo>
                  <a:pt x="116234" y="328783"/>
                </a:lnTo>
                <a:lnTo>
                  <a:pt x="123194" y="325868"/>
                </a:lnTo>
                <a:lnTo>
                  <a:pt x="129106" y="323925"/>
                </a:lnTo>
                <a:lnTo>
                  <a:pt x="134316" y="322630"/>
                </a:lnTo>
                <a:lnTo>
                  <a:pt x="139060" y="321766"/>
                </a:lnTo>
                <a:lnTo>
                  <a:pt x="142223" y="319921"/>
                </a:lnTo>
                <a:lnTo>
                  <a:pt x="144331" y="317420"/>
                </a:lnTo>
                <a:lnTo>
                  <a:pt x="147298" y="311220"/>
                </a:lnTo>
                <a:lnTo>
                  <a:pt x="148547" y="2971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4"/>
          <p:cNvSpPr/>
          <p:nvPr/>
        </p:nvSpPr>
        <p:spPr>
          <a:xfrm>
            <a:off x="9006840" y="4160520"/>
            <a:ext cx="125730" cy="91440"/>
          </a:xfrm>
          <a:custGeom>
            <a:avLst/>
            <a:gdLst/>
            <a:ahLst/>
            <a:cxnLst/>
            <a:rect l="0" t="0" r="0" b="0"/>
            <a:pathLst>
              <a:path w="125730" h="91440">
                <a:moveTo>
                  <a:pt x="0" y="91439"/>
                </a:moveTo>
                <a:lnTo>
                  <a:pt x="15908" y="75531"/>
                </a:lnTo>
                <a:lnTo>
                  <a:pt x="27116" y="70673"/>
                </a:lnTo>
                <a:lnTo>
                  <a:pt x="43477" y="64896"/>
                </a:lnTo>
                <a:lnTo>
                  <a:pt x="63275" y="58503"/>
                </a:lnTo>
                <a:lnTo>
                  <a:pt x="79013" y="52972"/>
                </a:lnTo>
                <a:lnTo>
                  <a:pt x="92045" y="48014"/>
                </a:lnTo>
                <a:lnTo>
                  <a:pt x="103273" y="43440"/>
                </a:lnTo>
                <a:lnTo>
                  <a:pt x="110759" y="39119"/>
                </a:lnTo>
                <a:lnTo>
                  <a:pt x="115749" y="34970"/>
                </a:lnTo>
                <a:lnTo>
                  <a:pt x="1257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5"/>
          <p:cNvSpPr/>
          <p:nvPr/>
        </p:nvSpPr>
        <p:spPr>
          <a:xfrm>
            <a:off x="9029700" y="3966209"/>
            <a:ext cx="102870" cy="102871"/>
          </a:xfrm>
          <a:custGeom>
            <a:avLst/>
            <a:gdLst/>
            <a:ahLst/>
            <a:cxnLst/>
            <a:rect l="0" t="0" r="0" b="0"/>
            <a:pathLst>
              <a:path w="102870" h="102871">
                <a:moveTo>
                  <a:pt x="0" y="102870"/>
                </a:moveTo>
                <a:lnTo>
                  <a:pt x="6067" y="96803"/>
                </a:lnTo>
                <a:lnTo>
                  <a:pt x="7855" y="93745"/>
                </a:lnTo>
                <a:lnTo>
                  <a:pt x="9046" y="90437"/>
                </a:lnTo>
                <a:lnTo>
                  <a:pt x="9841" y="86962"/>
                </a:lnTo>
                <a:lnTo>
                  <a:pt x="11640" y="83374"/>
                </a:lnTo>
                <a:lnTo>
                  <a:pt x="14110" y="79713"/>
                </a:lnTo>
                <a:lnTo>
                  <a:pt x="17026" y="76002"/>
                </a:lnTo>
                <a:lnTo>
                  <a:pt x="21511" y="72258"/>
                </a:lnTo>
                <a:lnTo>
                  <a:pt x="27040" y="68493"/>
                </a:lnTo>
                <a:lnTo>
                  <a:pt x="33266" y="64712"/>
                </a:lnTo>
                <a:lnTo>
                  <a:pt x="38687" y="60921"/>
                </a:lnTo>
                <a:lnTo>
                  <a:pt x="43571" y="57124"/>
                </a:lnTo>
                <a:lnTo>
                  <a:pt x="48097" y="53323"/>
                </a:lnTo>
                <a:lnTo>
                  <a:pt x="53655" y="49519"/>
                </a:lnTo>
                <a:lnTo>
                  <a:pt x="59900" y="45713"/>
                </a:lnTo>
                <a:lnTo>
                  <a:pt x="66603" y="41906"/>
                </a:lnTo>
                <a:lnTo>
                  <a:pt x="80824" y="34288"/>
                </a:lnTo>
                <a:lnTo>
                  <a:pt x="88172" y="30479"/>
                </a:lnTo>
                <a:lnTo>
                  <a:pt x="93072" y="26670"/>
                </a:lnTo>
                <a:lnTo>
                  <a:pt x="96338" y="22860"/>
                </a:lnTo>
                <a:lnTo>
                  <a:pt x="100934" y="14817"/>
                </a:lnTo>
                <a:lnTo>
                  <a:pt x="10286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6"/>
          <p:cNvSpPr/>
          <p:nvPr/>
        </p:nvSpPr>
        <p:spPr>
          <a:xfrm>
            <a:off x="8641079" y="3829050"/>
            <a:ext cx="491491" cy="182880"/>
          </a:xfrm>
          <a:custGeom>
            <a:avLst/>
            <a:gdLst/>
            <a:ahLst/>
            <a:cxnLst/>
            <a:rect l="0" t="0" r="0" b="0"/>
            <a:pathLst>
              <a:path w="491491" h="182880">
                <a:moveTo>
                  <a:pt x="0" y="182879"/>
                </a:moveTo>
                <a:lnTo>
                  <a:pt x="18204" y="176812"/>
                </a:lnTo>
                <a:lnTo>
                  <a:pt x="26105" y="173754"/>
                </a:lnTo>
                <a:lnTo>
                  <a:pt x="33914" y="170446"/>
                </a:lnTo>
                <a:lnTo>
                  <a:pt x="41660" y="166971"/>
                </a:lnTo>
                <a:lnTo>
                  <a:pt x="49364" y="164653"/>
                </a:lnTo>
                <a:lnTo>
                  <a:pt x="64696" y="162079"/>
                </a:lnTo>
                <a:lnTo>
                  <a:pt x="77421" y="158853"/>
                </a:lnTo>
                <a:lnTo>
                  <a:pt x="93525" y="154161"/>
                </a:lnTo>
                <a:lnTo>
                  <a:pt x="111879" y="148494"/>
                </a:lnTo>
                <a:lnTo>
                  <a:pt x="127926" y="142176"/>
                </a:lnTo>
                <a:lnTo>
                  <a:pt x="142435" y="135424"/>
                </a:lnTo>
                <a:lnTo>
                  <a:pt x="155916" y="128382"/>
                </a:lnTo>
                <a:lnTo>
                  <a:pt x="168715" y="122418"/>
                </a:lnTo>
                <a:lnTo>
                  <a:pt x="181056" y="117172"/>
                </a:lnTo>
                <a:lnTo>
                  <a:pt x="193094" y="112404"/>
                </a:lnTo>
                <a:lnTo>
                  <a:pt x="213820" y="102876"/>
                </a:lnTo>
                <a:lnTo>
                  <a:pt x="270715" y="75355"/>
                </a:lnTo>
                <a:lnTo>
                  <a:pt x="296047" y="64207"/>
                </a:lnTo>
                <a:lnTo>
                  <a:pt x="318015" y="55504"/>
                </a:lnTo>
                <a:lnTo>
                  <a:pt x="383705" y="32412"/>
                </a:lnTo>
                <a:lnTo>
                  <a:pt x="421453" y="19622"/>
                </a:lnTo>
                <a:lnTo>
                  <a:pt x="432099" y="16891"/>
                </a:lnTo>
                <a:lnTo>
                  <a:pt x="441737" y="15071"/>
                </a:lnTo>
                <a:lnTo>
                  <a:pt x="450701" y="13857"/>
                </a:lnTo>
                <a:lnTo>
                  <a:pt x="459218" y="11778"/>
                </a:lnTo>
                <a:lnTo>
                  <a:pt x="467435" y="9122"/>
                </a:lnTo>
                <a:lnTo>
                  <a:pt x="4914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7"/>
          <p:cNvSpPr/>
          <p:nvPr/>
        </p:nvSpPr>
        <p:spPr>
          <a:xfrm>
            <a:off x="2400464" y="2286524"/>
            <a:ext cx="639917" cy="388096"/>
          </a:xfrm>
          <a:custGeom>
            <a:avLst/>
            <a:gdLst/>
            <a:ahLst/>
            <a:cxnLst/>
            <a:rect l="0" t="0" r="0" b="0"/>
            <a:pathLst>
              <a:path w="639917" h="388096">
                <a:moveTo>
                  <a:pt x="34125" y="33765"/>
                </a:moveTo>
                <a:lnTo>
                  <a:pt x="21990" y="27698"/>
                </a:lnTo>
                <a:lnTo>
                  <a:pt x="18415" y="24640"/>
                </a:lnTo>
                <a:lnTo>
                  <a:pt x="16032" y="21332"/>
                </a:lnTo>
                <a:lnTo>
                  <a:pt x="14443" y="17857"/>
                </a:lnTo>
                <a:lnTo>
                  <a:pt x="12114" y="15539"/>
                </a:lnTo>
                <a:lnTo>
                  <a:pt x="9291" y="13995"/>
                </a:lnTo>
                <a:lnTo>
                  <a:pt x="6139" y="12965"/>
                </a:lnTo>
                <a:lnTo>
                  <a:pt x="4038" y="11009"/>
                </a:lnTo>
                <a:lnTo>
                  <a:pt x="2637" y="8434"/>
                </a:lnTo>
                <a:lnTo>
                  <a:pt x="0" y="0"/>
                </a:lnTo>
                <a:lnTo>
                  <a:pt x="5952" y="5699"/>
                </a:lnTo>
                <a:lnTo>
                  <a:pt x="8993" y="7434"/>
                </a:lnTo>
                <a:lnTo>
                  <a:pt x="26386" y="13606"/>
                </a:lnTo>
                <a:lnTo>
                  <a:pt x="38306" y="19726"/>
                </a:lnTo>
                <a:lnTo>
                  <a:pt x="47837" y="26679"/>
                </a:lnTo>
                <a:lnTo>
                  <a:pt x="57236" y="32851"/>
                </a:lnTo>
                <a:lnTo>
                  <a:pt x="111175" y="66746"/>
                </a:lnTo>
                <a:lnTo>
                  <a:pt x="123592" y="74802"/>
                </a:lnTo>
                <a:lnTo>
                  <a:pt x="134410" y="81444"/>
                </a:lnTo>
                <a:lnTo>
                  <a:pt x="153203" y="92209"/>
                </a:lnTo>
                <a:lnTo>
                  <a:pt x="161771" y="98128"/>
                </a:lnTo>
                <a:lnTo>
                  <a:pt x="170022" y="104614"/>
                </a:lnTo>
                <a:lnTo>
                  <a:pt x="178063" y="111478"/>
                </a:lnTo>
                <a:lnTo>
                  <a:pt x="193771" y="122491"/>
                </a:lnTo>
                <a:lnTo>
                  <a:pt x="209219" y="131619"/>
                </a:lnTo>
                <a:lnTo>
                  <a:pt x="224551" y="139909"/>
                </a:lnTo>
                <a:lnTo>
                  <a:pt x="247464" y="151717"/>
                </a:lnTo>
                <a:lnTo>
                  <a:pt x="257631" y="158119"/>
                </a:lnTo>
                <a:lnTo>
                  <a:pt x="269489" y="166198"/>
                </a:lnTo>
                <a:lnTo>
                  <a:pt x="282475" y="175394"/>
                </a:lnTo>
                <a:lnTo>
                  <a:pt x="296212" y="184064"/>
                </a:lnTo>
                <a:lnTo>
                  <a:pt x="310450" y="192385"/>
                </a:lnTo>
                <a:lnTo>
                  <a:pt x="325021" y="200472"/>
                </a:lnTo>
                <a:lnTo>
                  <a:pt x="337276" y="208403"/>
                </a:lnTo>
                <a:lnTo>
                  <a:pt x="347986" y="216230"/>
                </a:lnTo>
                <a:lnTo>
                  <a:pt x="357666" y="223989"/>
                </a:lnTo>
                <a:lnTo>
                  <a:pt x="370469" y="231701"/>
                </a:lnTo>
                <a:lnTo>
                  <a:pt x="385355" y="239383"/>
                </a:lnTo>
                <a:lnTo>
                  <a:pt x="401628" y="247044"/>
                </a:lnTo>
                <a:lnTo>
                  <a:pt x="422637" y="258501"/>
                </a:lnTo>
                <a:lnTo>
                  <a:pt x="473074" y="288164"/>
                </a:lnTo>
                <a:lnTo>
                  <a:pt x="491858" y="299885"/>
                </a:lnTo>
                <a:lnTo>
                  <a:pt x="505651" y="308968"/>
                </a:lnTo>
                <a:lnTo>
                  <a:pt x="516116" y="316294"/>
                </a:lnTo>
                <a:lnTo>
                  <a:pt x="531130" y="327820"/>
                </a:lnTo>
                <a:lnTo>
                  <a:pt x="543306" y="337177"/>
                </a:lnTo>
                <a:lnTo>
                  <a:pt x="557185" y="345568"/>
                </a:lnTo>
                <a:lnTo>
                  <a:pt x="578936" y="361304"/>
                </a:lnTo>
                <a:lnTo>
                  <a:pt x="596588" y="371549"/>
                </a:lnTo>
                <a:lnTo>
                  <a:pt x="604218" y="376420"/>
                </a:lnTo>
                <a:lnTo>
                  <a:pt x="610503" y="382060"/>
                </a:lnTo>
                <a:lnTo>
                  <a:pt x="613957" y="384071"/>
                </a:lnTo>
                <a:lnTo>
                  <a:pt x="627524" y="387860"/>
                </a:lnTo>
                <a:lnTo>
                  <a:pt x="639916" y="3880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8"/>
          <p:cNvSpPr/>
          <p:nvPr/>
        </p:nvSpPr>
        <p:spPr>
          <a:xfrm>
            <a:off x="5417820" y="2114550"/>
            <a:ext cx="308610" cy="434340"/>
          </a:xfrm>
          <a:custGeom>
            <a:avLst/>
            <a:gdLst/>
            <a:ahLst/>
            <a:cxnLst/>
            <a:rect l="0" t="0" r="0" b="0"/>
            <a:pathLst>
              <a:path w="308610" h="434340">
                <a:moveTo>
                  <a:pt x="308609" y="0"/>
                </a:moveTo>
                <a:lnTo>
                  <a:pt x="302542" y="12135"/>
                </a:lnTo>
                <a:lnTo>
                  <a:pt x="299563" y="21480"/>
                </a:lnTo>
                <a:lnTo>
                  <a:pt x="298768" y="25749"/>
                </a:lnTo>
                <a:lnTo>
                  <a:pt x="294499" y="33881"/>
                </a:lnTo>
                <a:lnTo>
                  <a:pt x="288368" y="42998"/>
                </a:lnTo>
                <a:lnTo>
                  <a:pt x="281410" y="55516"/>
                </a:lnTo>
                <a:lnTo>
                  <a:pt x="270353" y="76844"/>
                </a:lnTo>
                <a:lnTo>
                  <a:pt x="265325" y="82980"/>
                </a:lnTo>
                <a:lnTo>
                  <a:pt x="259433" y="88339"/>
                </a:lnTo>
                <a:lnTo>
                  <a:pt x="252965" y="93183"/>
                </a:lnTo>
                <a:lnTo>
                  <a:pt x="247383" y="100222"/>
                </a:lnTo>
                <a:lnTo>
                  <a:pt x="242392" y="108724"/>
                </a:lnTo>
                <a:lnTo>
                  <a:pt x="237795" y="118203"/>
                </a:lnTo>
                <a:lnTo>
                  <a:pt x="232190" y="125791"/>
                </a:lnTo>
                <a:lnTo>
                  <a:pt x="225913" y="132121"/>
                </a:lnTo>
                <a:lnTo>
                  <a:pt x="219189" y="137610"/>
                </a:lnTo>
                <a:lnTo>
                  <a:pt x="213436" y="145080"/>
                </a:lnTo>
                <a:lnTo>
                  <a:pt x="208330" y="153870"/>
                </a:lnTo>
                <a:lnTo>
                  <a:pt x="203657" y="163540"/>
                </a:lnTo>
                <a:lnTo>
                  <a:pt x="195461" y="175066"/>
                </a:lnTo>
                <a:lnTo>
                  <a:pt x="184917" y="187831"/>
                </a:lnTo>
                <a:lnTo>
                  <a:pt x="172808" y="201420"/>
                </a:lnTo>
                <a:lnTo>
                  <a:pt x="145807" y="233453"/>
                </a:lnTo>
                <a:lnTo>
                  <a:pt x="131494" y="250885"/>
                </a:lnTo>
                <a:lnTo>
                  <a:pt x="120683" y="265047"/>
                </a:lnTo>
                <a:lnTo>
                  <a:pt x="112205" y="277028"/>
                </a:lnTo>
                <a:lnTo>
                  <a:pt x="105283" y="287555"/>
                </a:lnTo>
                <a:lnTo>
                  <a:pt x="87432" y="312799"/>
                </a:lnTo>
                <a:lnTo>
                  <a:pt x="77338" y="326642"/>
                </a:lnTo>
                <a:lnTo>
                  <a:pt x="66799" y="339681"/>
                </a:lnTo>
                <a:lnTo>
                  <a:pt x="55962" y="352184"/>
                </a:lnTo>
                <a:lnTo>
                  <a:pt x="29281" y="381210"/>
                </a:lnTo>
                <a:lnTo>
                  <a:pt x="23330" y="387490"/>
                </a:lnTo>
                <a:lnTo>
                  <a:pt x="16719" y="397854"/>
                </a:lnTo>
                <a:lnTo>
                  <a:pt x="13781" y="406694"/>
                </a:lnTo>
                <a:lnTo>
                  <a:pt x="12474" y="414856"/>
                </a:lnTo>
                <a:lnTo>
                  <a:pt x="10856" y="417540"/>
                </a:lnTo>
                <a:lnTo>
                  <a:pt x="8507" y="419330"/>
                </a:lnTo>
                <a:lnTo>
                  <a:pt x="5671" y="420523"/>
                </a:lnTo>
                <a:lnTo>
                  <a:pt x="3781" y="422589"/>
                </a:lnTo>
                <a:lnTo>
                  <a:pt x="2520" y="425236"/>
                </a:lnTo>
                <a:lnTo>
                  <a:pt x="0" y="4343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9"/>
          <p:cNvSpPr/>
          <p:nvPr/>
        </p:nvSpPr>
        <p:spPr>
          <a:xfrm>
            <a:off x="1863090" y="4046363"/>
            <a:ext cx="297179" cy="228458"/>
          </a:xfrm>
          <a:custGeom>
            <a:avLst/>
            <a:gdLst/>
            <a:ahLst/>
            <a:cxnLst/>
            <a:rect l="0" t="0" r="0" b="0"/>
            <a:pathLst>
              <a:path w="297179" h="228458">
                <a:moveTo>
                  <a:pt x="0" y="34146"/>
                </a:moveTo>
                <a:lnTo>
                  <a:pt x="17027" y="17119"/>
                </a:lnTo>
                <a:lnTo>
                  <a:pt x="20241" y="15175"/>
                </a:lnTo>
                <a:lnTo>
                  <a:pt x="27199" y="13015"/>
                </a:lnTo>
                <a:lnTo>
                  <a:pt x="32189" y="11798"/>
                </a:lnTo>
                <a:lnTo>
                  <a:pt x="39735" y="5370"/>
                </a:lnTo>
                <a:lnTo>
                  <a:pt x="45540" y="3532"/>
                </a:lnTo>
                <a:lnTo>
                  <a:pt x="53220" y="2307"/>
                </a:lnTo>
                <a:lnTo>
                  <a:pt x="62150" y="1490"/>
                </a:lnTo>
                <a:lnTo>
                  <a:pt x="69373" y="946"/>
                </a:lnTo>
                <a:lnTo>
                  <a:pt x="75459" y="583"/>
                </a:lnTo>
                <a:lnTo>
                  <a:pt x="80785" y="341"/>
                </a:lnTo>
                <a:lnTo>
                  <a:pt x="112554" y="0"/>
                </a:lnTo>
                <a:lnTo>
                  <a:pt x="123296" y="1222"/>
                </a:lnTo>
                <a:lnTo>
                  <a:pt x="132997" y="3307"/>
                </a:lnTo>
                <a:lnTo>
                  <a:pt x="142005" y="5967"/>
                </a:lnTo>
                <a:lnTo>
                  <a:pt x="149279" y="7740"/>
                </a:lnTo>
                <a:lnTo>
                  <a:pt x="155399" y="8922"/>
                </a:lnTo>
                <a:lnTo>
                  <a:pt x="160750" y="9711"/>
                </a:lnTo>
                <a:lnTo>
                  <a:pt x="165586" y="10236"/>
                </a:lnTo>
                <a:lnTo>
                  <a:pt x="174347" y="10819"/>
                </a:lnTo>
                <a:lnTo>
                  <a:pt x="179731" y="12245"/>
                </a:lnTo>
                <a:lnTo>
                  <a:pt x="185861" y="14465"/>
                </a:lnTo>
                <a:lnTo>
                  <a:pt x="192487" y="17216"/>
                </a:lnTo>
                <a:lnTo>
                  <a:pt x="198174" y="20319"/>
                </a:lnTo>
                <a:lnTo>
                  <a:pt x="203236" y="23659"/>
                </a:lnTo>
                <a:lnTo>
                  <a:pt x="212247" y="30755"/>
                </a:lnTo>
                <a:lnTo>
                  <a:pt x="216428" y="34425"/>
                </a:lnTo>
                <a:lnTo>
                  <a:pt x="220485" y="38143"/>
                </a:lnTo>
                <a:lnTo>
                  <a:pt x="228380" y="45659"/>
                </a:lnTo>
                <a:lnTo>
                  <a:pt x="249864" y="66901"/>
                </a:lnTo>
                <a:lnTo>
                  <a:pt x="255476" y="73763"/>
                </a:lnTo>
                <a:lnTo>
                  <a:pt x="260487" y="80877"/>
                </a:lnTo>
                <a:lnTo>
                  <a:pt x="265098" y="88160"/>
                </a:lnTo>
                <a:lnTo>
                  <a:pt x="269442" y="94286"/>
                </a:lnTo>
                <a:lnTo>
                  <a:pt x="273608" y="99639"/>
                </a:lnTo>
                <a:lnTo>
                  <a:pt x="277655" y="104478"/>
                </a:lnTo>
                <a:lnTo>
                  <a:pt x="280353" y="108974"/>
                </a:lnTo>
                <a:lnTo>
                  <a:pt x="282152" y="113242"/>
                </a:lnTo>
                <a:lnTo>
                  <a:pt x="283351" y="117357"/>
                </a:lnTo>
                <a:lnTo>
                  <a:pt x="285421" y="122640"/>
                </a:lnTo>
                <a:lnTo>
                  <a:pt x="288070" y="128702"/>
                </a:lnTo>
                <a:lnTo>
                  <a:pt x="291107" y="135284"/>
                </a:lnTo>
                <a:lnTo>
                  <a:pt x="293131" y="140941"/>
                </a:lnTo>
                <a:lnTo>
                  <a:pt x="294481" y="145983"/>
                </a:lnTo>
                <a:lnTo>
                  <a:pt x="295380" y="150614"/>
                </a:lnTo>
                <a:lnTo>
                  <a:pt x="295980" y="154972"/>
                </a:lnTo>
                <a:lnTo>
                  <a:pt x="296380" y="159147"/>
                </a:lnTo>
                <a:lnTo>
                  <a:pt x="296646" y="163200"/>
                </a:lnTo>
                <a:lnTo>
                  <a:pt x="296824" y="167172"/>
                </a:lnTo>
                <a:lnTo>
                  <a:pt x="297022" y="174973"/>
                </a:lnTo>
                <a:lnTo>
                  <a:pt x="297178" y="224859"/>
                </a:lnTo>
                <a:lnTo>
                  <a:pt x="274320" y="228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0"/>
          <p:cNvSpPr/>
          <p:nvPr/>
        </p:nvSpPr>
        <p:spPr>
          <a:xfrm>
            <a:off x="6508991" y="3543303"/>
            <a:ext cx="154700" cy="240027"/>
          </a:xfrm>
          <a:custGeom>
            <a:avLst/>
            <a:gdLst/>
            <a:ahLst/>
            <a:cxnLst/>
            <a:rect l="0" t="0" r="0" b="0"/>
            <a:pathLst>
              <a:path w="154700" h="240027">
                <a:moveTo>
                  <a:pt x="154699" y="11426"/>
                </a:moveTo>
                <a:lnTo>
                  <a:pt x="154699" y="1585"/>
                </a:lnTo>
                <a:lnTo>
                  <a:pt x="153429" y="1056"/>
                </a:lnTo>
                <a:lnTo>
                  <a:pt x="148631" y="467"/>
                </a:lnTo>
                <a:lnTo>
                  <a:pt x="144857" y="136"/>
                </a:lnTo>
                <a:lnTo>
                  <a:pt x="121350" y="4"/>
                </a:lnTo>
                <a:lnTo>
                  <a:pt x="115324" y="0"/>
                </a:lnTo>
                <a:lnTo>
                  <a:pt x="113208" y="1269"/>
                </a:lnTo>
                <a:lnTo>
                  <a:pt x="111798" y="3385"/>
                </a:lnTo>
                <a:lnTo>
                  <a:pt x="110859" y="6066"/>
                </a:lnTo>
                <a:lnTo>
                  <a:pt x="106427" y="12430"/>
                </a:lnTo>
                <a:lnTo>
                  <a:pt x="103468" y="15906"/>
                </a:lnTo>
                <a:lnTo>
                  <a:pt x="100224" y="19493"/>
                </a:lnTo>
                <a:lnTo>
                  <a:pt x="93234" y="26865"/>
                </a:lnTo>
                <a:lnTo>
                  <a:pt x="76091" y="44223"/>
                </a:lnTo>
                <a:lnTo>
                  <a:pt x="70544" y="51071"/>
                </a:lnTo>
                <a:lnTo>
                  <a:pt x="65575" y="58176"/>
                </a:lnTo>
                <a:lnTo>
                  <a:pt x="60994" y="65453"/>
                </a:lnTo>
                <a:lnTo>
                  <a:pt x="55399" y="75384"/>
                </a:lnTo>
                <a:lnTo>
                  <a:pt x="42409" y="99965"/>
                </a:lnTo>
                <a:lnTo>
                  <a:pt x="26882" y="130229"/>
                </a:lnTo>
                <a:lnTo>
                  <a:pt x="22498" y="140158"/>
                </a:lnTo>
                <a:lnTo>
                  <a:pt x="18305" y="150588"/>
                </a:lnTo>
                <a:lnTo>
                  <a:pt x="14239" y="161351"/>
                </a:lnTo>
                <a:lnTo>
                  <a:pt x="11529" y="169796"/>
                </a:lnTo>
                <a:lnTo>
                  <a:pt x="9722" y="176696"/>
                </a:lnTo>
                <a:lnTo>
                  <a:pt x="8518" y="182566"/>
                </a:lnTo>
                <a:lnTo>
                  <a:pt x="6445" y="189020"/>
                </a:lnTo>
                <a:lnTo>
                  <a:pt x="3793" y="195862"/>
                </a:lnTo>
                <a:lnTo>
                  <a:pt x="755" y="202963"/>
                </a:lnTo>
                <a:lnTo>
                  <a:pt x="0" y="210238"/>
                </a:lnTo>
                <a:lnTo>
                  <a:pt x="766" y="217627"/>
                </a:lnTo>
                <a:lnTo>
                  <a:pt x="6109" y="2400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1"/>
          <p:cNvSpPr/>
          <p:nvPr/>
        </p:nvSpPr>
        <p:spPr>
          <a:xfrm>
            <a:off x="3417570" y="2674666"/>
            <a:ext cx="377190" cy="79964"/>
          </a:xfrm>
          <a:custGeom>
            <a:avLst/>
            <a:gdLst/>
            <a:ahLst/>
            <a:cxnLst/>
            <a:rect l="0" t="0" r="0" b="0"/>
            <a:pathLst>
              <a:path w="377190" h="79964">
                <a:moveTo>
                  <a:pt x="0" y="79963"/>
                </a:moveTo>
                <a:lnTo>
                  <a:pt x="9841" y="60281"/>
                </a:lnTo>
                <a:lnTo>
                  <a:pt x="11641" y="59222"/>
                </a:lnTo>
                <a:lnTo>
                  <a:pt x="17026" y="58045"/>
                </a:lnTo>
                <a:lnTo>
                  <a:pt x="21511" y="56461"/>
                </a:lnTo>
                <a:lnTo>
                  <a:pt x="27041" y="54135"/>
                </a:lnTo>
                <a:lnTo>
                  <a:pt x="33267" y="51315"/>
                </a:lnTo>
                <a:lnTo>
                  <a:pt x="39958" y="49434"/>
                </a:lnTo>
                <a:lnTo>
                  <a:pt x="46958" y="48181"/>
                </a:lnTo>
                <a:lnTo>
                  <a:pt x="54165" y="47345"/>
                </a:lnTo>
                <a:lnTo>
                  <a:pt x="61510" y="45518"/>
                </a:lnTo>
                <a:lnTo>
                  <a:pt x="68947" y="43030"/>
                </a:lnTo>
                <a:lnTo>
                  <a:pt x="76444" y="40101"/>
                </a:lnTo>
                <a:lnTo>
                  <a:pt x="85253" y="38148"/>
                </a:lnTo>
                <a:lnTo>
                  <a:pt x="94935" y="36847"/>
                </a:lnTo>
                <a:lnTo>
                  <a:pt x="105200" y="35979"/>
                </a:lnTo>
                <a:lnTo>
                  <a:pt x="115853" y="34130"/>
                </a:lnTo>
                <a:lnTo>
                  <a:pt x="126765" y="31628"/>
                </a:lnTo>
                <a:lnTo>
                  <a:pt x="137850" y="28690"/>
                </a:lnTo>
                <a:lnTo>
                  <a:pt x="160327" y="22038"/>
                </a:lnTo>
                <a:lnTo>
                  <a:pt x="171654" y="18487"/>
                </a:lnTo>
                <a:lnTo>
                  <a:pt x="183016" y="16119"/>
                </a:lnTo>
                <a:lnTo>
                  <a:pt x="194401" y="14540"/>
                </a:lnTo>
                <a:lnTo>
                  <a:pt x="205800" y="13488"/>
                </a:lnTo>
                <a:lnTo>
                  <a:pt x="217210" y="11516"/>
                </a:lnTo>
                <a:lnTo>
                  <a:pt x="228626" y="8932"/>
                </a:lnTo>
                <a:lnTo>
                  <a:pt x="240048" y="5939"/>
                </a:lnTo>
                <a:lnTo>
                  <a:pt x="252742" y="3944"/>
                </a:lnTo>
                <a:lnTo>
                  <a:pt x="266284" y="2614"/>
                </a:lnTo>
                <a:lnTo>
                  <a:pt x="291068" y="1136"/>
                </a:lnTo>
                <a:lnTo>
                  <a:pt x="306317" y="479"/>
                </a:lnTo>
                <a:lnTo>
                  <a:pt x="334177" y="109"/>
                </a:lnTo>
                <a:lnTo>
                  <a:pt x="354426" y="0"/>
                </a:lnTo>
                <a:lnTo>
                  <a:pt x="358204" y="1254"/>
                </a:lnTo>
                <a:lnTo>
                  <a:pt x="360723" y="3361"/>
                </a:lnTo>
                <a:lnTo>
                  <a:pt x="362401" y="6035"/>
                </a:lnTo>
                <a:lnTo>
                  <a:pt x="364791" y="7818"/>
                </a:lnTo>
                <a:lnTo>
                  <a:pt x="367654" y="9007"/>
                </a:lnTo>
                <a:lnTo>
                  <a:pt x="377189" y="113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2"/>
          <p:cNvSpPr/>
          <p:nvPr/>
        </p:nvSpPr>
        <p:spPr>
          <a:xfrm>
            <a:off x="3406140" y="2811779"/>
            <a:ext cx="342901" cy="114301"/>
          </a:xfrm>
          <a:custGeom>
            <a:avLst/>
            <a:gdLst/>
            <a:ahLst/>
            <a:cxnLst/>
            <a:rect l="0" t="0" r="0" b="0"/>
            <a:pathLst>
              <a:path w="342901" h="114301">
                <a:moveTo>
                  <a:pt x="0" y="114300"/>
                </a:moveTo>
                <a:lnTo>
                  <a:pt x="12135" y="108233"/>
                </a:lnTo>
                <a:lnTo>
                  <a:pt x="16980" y="105175"/>
                </a:lnTo>
                <a:lnTo>
                  <a:pt x="21480" y="101867"/>
                </a:lnTo>
                <a:lnTo>
                  <a:pt x="25750" y="98392"/>
                </a:lnTo>
                <a:lnTo>
                  <a:pt x="36216" y="93535"/>
                </a:lnTo>
                <a:lnTo>
                  <a:pt x="50814" y="87757"/>
                </a:lnTo>
                <a:lnTo>
                  <a:pt x="68166" y="81364"/>
                </a:lnTo>
                <a:lnTo>
                  <a:pt x="84814" y="74563"/>
                </a:lnTo>
                <a:lnTo>
                  <a:pt x="100993" y="67489"/>
                </a:lnTo>
                <a:lnTo>
                  <a:pt x="116858" y="60233"/>
                </a:lnTo>
                <a:lnTo>
                  <a:pt x="151420" y="45397"/>
                </a:lnTo>
                <a:lnTo>
                  <a:pt x="169527" y="37885"/>
                </a:lnTo>
                <a:lnTo>
                  <a:pt x="186677" y="31607"/>
                </a:lnTo>
                <a:lnTo>
                  <a:pt x="203192" y="26151"/>
                </a:lnTo>
                <a:lnTo>
                  <a:pt x="219281" y="21244"/>
                </a:lnTo>
                <a:lnTo>
                  <a:pt x="232547" y="16703"/>
                </a:lnTo>
                <a:lnTo>
                  <a:pt x="243931" y="12405"/>
                </a:lnTo>
                <a:lnTo>
                  <a:pt x="254061" y="8270"/>
                </a:lnTo>
                <a:lnTo>
                  <a:pt x="263354" y="5514"/>
                </a:lnTo>
                <a:lnTo>
                  <a:pt x="272089" y="3676"/>
                </a:lnTo>
                <a:lnTo>
                  <a:pt x="280452" y="2451"/>
                </a:lnTo>
                <a:lnTo>
                  <a:pt x="287298" y="1634"/>
                </a:lnTo>
                <a:lnTo>
                  <a:pt x="293132" y="1090"/>
                </a:lnTo>
                <a:lnTo>
                  <a:pt x="298291" y="727"/>
                </a:lnTo>
                <a:lnTo>
                  <a:pt x="304271" y="485"/>
                </a:lnTo>
                <a:lnTo>
                  <a:pt x="310797" y="323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3"/>
          <p:cNvSpPr/>
          <p:nvPr/>
        </p:nvSpPr>
        <p:spPr>
          <a:xfrm>
            <a:off x="4389120" y="2674619"/>
            <a:ext cx="285751" cy="80011"/>
          </a:xfrm>
          <a:custGeom>
            <a:avLst/>
            <a:gdLst/>
            <a:ahLst/>
            <a:cxnLst/>
            <a:rect l="0" t="0" r="0" b="0"/>
            <a:pathLst>
              <a:path w="285751" h="80011">
                <a:moveTo>
                  <a:pt x="0" y="80010"/>
                </a:moveTo>
                <a:lnTo>
                  <a:pt x="12135" y="80010"/>
                </a:lnTo>
                <a:lnTo>
                  <a:pt x="19520" y="78740"/>
                </a:lnTo>
                <a:lnTo>
                  <a:pt x="28253" y="76624"/>
                </a:lnTo>
                <a:lnTo>
                  <a:pt x="37885" y="73943"/>
                </a:lnTo>
                <a:lnTo>
                  <a:pt x="46847" y="70885"/>
                </a:lnTo>
                <a:lnTo>
                  <a:pt x="55361" y="67577"/>
                </a:lnTo>
                <a:lnTo>
                  <a:pt x="63577" y="64102"/>
                </a:lnTo>
                <a:lnTo>
                  <a:pt x="74135" y="60515"/>
                </a:lnTo>
                <a:lnTo>
                  <a:pt x="86253" y="56853"/>
                </a:lnTo>
                <a:lnTo>
                  <a:pt x="99412" y="53142"/>
                </a:lnTo>
                <a:lnTo>
                  <a:pt x="111995" y="50668"/>
                </a:lnTo>
                <a:lnTo>
                  <a:pt x="124193" y="49019"/>
                </a:lnTo>
                <a:lnTo>
                  <a:pt x="136135" y="47920"/>
                </a:lnTo>
                <a:lnTo>
                  <a:pt x="146636" y="44647"/>
                </a:lnTo>
                <a:lnTo>
                  <a:pt x="156178" y="39924"/>
                </a:lnTo>
                <a:lnTo>
                  <a:pt x="165078" y="34236"/>
                </a:lnTo>
                <a:lnTo>
                  <a:pt x="172282" y="30445"/>
                </a:lnTo>
                <a:lnTo>
                  <a:pt x="178355" y="27917"/>
                </a:lnTo>
                <a:lnTo>
                  <a:pt x="183673" y="26231"/>
                </a:lnTo>
                <a:lnTo>
                  <a:pt x="203129" y="20972"/>
                </a:lnTo>
                <a:lnTo>
                  <a:pt x="215429" y="17791"/>
                </a:lnTo>
                <a:lnTo>
                  <a:pt x="224899" y="15671"/>
                </a:lnTo>
                <a:lnTo>
                  <a:pt x="232483" y="14258"/>
                </a:lnTo>
                <a:lnTo>
                  <a:pt x="238808" y="13315"/>
                </a:lnTo>
                <a:lnTo>
                  <a:pt x="246835" y="11417"/>
                </a:lnTo>
                <a:lnTo>
                  <a:pt x="255997" y="8881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4"/>
          <p:cNvSpPr/>
          <p:nvPr/>
        </p:nvSpPr>
        <p:spPr>
          <a:xfrm>
            <a:off x="4469129" y="2755343"/>
            <a:ext cx="365762" cy="90727"/>
          </a:xfrm>
          <a:custGeom>
            <a:avLst/>
            <a:gdLst/>
            <a:ahLst/>
            <a:cxnLst/>
            <a:rect l="0" t="0" r="0" b="0"/>
            <a:pathLst>
              <a:path w="365762" h="90727">
                <a:moveTo>
                  <a:pt x="0" y="90726"/>
                </a:moveTo>
                <a:lnTo>
                  <a:pt x="25751" y="90726"/>
                </a:lnTo>
                <a:lnTo>
                  <a:pt x="31137" y="89456"/>
                </a:lnTo>
                <a:lnTo>
                  <a:pt x="37268" y="87340"/>
                </a:lnTo>
                <a:lnTo>
                  <a:pt x="43896" y="84659"/>
                </a:lnTo>
                <a:lnTo>
                  <a:pt x="53394" y="80331"/>
                </a:lnTo>
                <a:lnTo>
                  <a:pt x="98366" y="58522"/>
                </a:lnTo>
                <a:lnTo>
                  <a:pt x="107487" y="54017"/>
                </a:lnTo>
                <a:lnTo>
                  <a:pt x="124998" y="48474"/>
                </a:lnTo>
                <a:lnTo>
                  <a:pt x="148103" y="42238"/>
                </a:lnTo>
                <a:lnTo>
                  <a:pt x="174935" y="35541"/>
                </a:lnTo>
                <a:lnTo>
                  <a:pt x="195364" y="29806"/>
                </a:lnTo>
                <a:lnTo>
                  <a:pt x="211522" y="24713"/>
                </a:lnTo>
                <a:lnTo>
                  <a:pt x="261775" y="7413"/>
                </a:lnTo>
                <a:lnTo>
                  <a:pt x="272307" y="4705"/>
                </a:lnTo>
                <a:lnTo>
                  <a:pt x="281868" y="2898"/>
                </a:lnTo>
                <a:lnTo>
                  <a:pt x="290782" y="1695"/>
                </a:lnTo>
                <a:lnTo>
                  <a:pt x="300535" y="892"/>
                </a:lnTo>
                <a:lnTo>
                  <a:pt x="310847" y="357"/>
                </a:lnTo>
                <a:lnTo>
                  <a:pt x="321531" y="0"/>
                </a:lnTo>
                <a:lnTo>
                  <a:pt x="329924" y="1032"/>
                </a:lnTo>
                <a:lnTo>
                  <a:pt x="336790" y="2990"/>
                </a:lnTo>
                <a:lnTo>
                  <a:pt x="342637" y="5566"/>
                </a:lnTo>
                <a:lnTo>
                  <a:pt x="347805" y="7283"/>
                </a:lnTo>
                <a:lnTo>
                  <a:pt x="356934" y="9190"/>
                </a:lnTo>
                <a:lnTo>
                  <a:pt x="359876" y="10969"/>
                </a:lnTo>
                <a:lnTo>
                  <a:pt x="361837" y="13425"/>
                </a:lnTo>
                <a:lnTo>
                  <a:pt x="365761" y="22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5"/>
          <p:cNvSpPr/>
          <p:nvPr/>
        </p:nvSpPr>
        <p:spPr>
          <a:xfrm>
            <a:off x="3440429" y="3829062"/>
            <a:ext cx="274322" cy="205728"/>
          </a:xfrm>
          <a:custGeom>
            <a:avLst/>
            <a:gdLst/>
            <a:ahLst/>
            <a:cxnLst/>
            <a:rect l="0" t="0" r="0" b="0"/>
            <a:pathLst>
              <a:path w="274322" h="205728">
                <a:moveTo>
                  <a:pt x="0" y="22847"/>
                </a:moveTo>
                <a:lnTo>
                  <a:pt x="19683" y="13006"/>
                </a:lnTo>
                <a:lnTo>
                  <a:pt x="24835" y="12124"/>
                </a:lnTo>
                <a:lnTo>
                  <a:pt x="27987" y="11888"/>
                </a:lnTo>
                <a:lnTo>
                  <a:pt x="31358" y="10461"/>
                </a:lnTo>
                <a:lnTo>
                  <a:pt x="38491" y="5489"/>
                </a:lnTo>
                <a:lnTo>
                  <a:pt x="45894" y="2433"/>
                </a:lnTo>
                <a:lnTo>
                  <a:pt x="49646" y="1617"/>
                </a:lnTo>
                <a:lnTo>
                  <a:pt x="54687" y="1074"/>
                </a:lnTo>
                <a:lnTo>
                  <a:pt x="60589" y="712"/>
                </a:lnTo>
                <a:lnTo>
                  <a:pt x="72648" y="309"/>
                </a:lnTo>
                <a:lnTo>
                  <a:pt x="82242" y="131"/>
                </a:lnTo>
                <a:lnTo>
                  <a:pt x="126225" y="0"/>
                </a:lnTo>
                <a:lnTo>
                  <a:pt x="132410" y="1266"/>
                </a:lnTo>
                <a:lnTo>
                  <a:pt x="139073" y="3380"/>
                </a:lnTo>
                <a:lnTo>
                  <a:pt x="146056" y="6059"/>
                </a:lnTo>
                <a:lnTo>
                  <a:pt x="151981" y="7845"/>
                </a:lnTo>
                <a:lnTo>
                  <a:pt x="157201" y="9036"/>
                </a:lnTo>
                <a:lnTo>
                  <a:pt x="161951" y="9830"/>
                </a:lnTo>
                <a:lnTo>
                  <a:pt x="167657" y="11629"/>
                </a:lnTo>
                <a:lnTo>
                  <a:pt x="174002" y="14098"/>
                </a:lnTo>
                <a:lnTo>
                  <a:pt x="180771" y="17015"/>
                </a:lnTo>
                <a:lnTo>
                  <a:pt x="186554" y="20229"/>
                </a:lnTo>
                <a:lnTo>
                  <a:pt x="191680" y="23642"/>
                </a:lnTo>
                <a:lnTo>
                  <a:pt x="196367" y="27187"/>
                </a:lnTo>
                <a:lnTo>
                  <a:pt x="202031" y="30821"/>
                </a:lnTo>
                <a:lnTo>
                  <a:pt x="208347" y="34513"/>
                </a:lnTo>
                <a:lnTo>
                  <a:pt x="215099" y="38244"/>
                </a:lnTo>
                <a:lnTo>
                  <a:pt x="220869" y="42002"/>
                </a:lnTo>
                <a:lnTo>
                  <a:pt x="225987" y="45777"/>
                </a:lnTo>
                <a:lnTo>
                  <a:pt x="230668" y="49564"/>
                </a:lnTo>
                <a:lnTo>
                  <a:pt x="235059" y="54628"/>
                </a:lnTo>
                <a:lnTo>
                  <a:pt x="239256" y="60545"/>
                </a:lnTo>
                <a:lnTo>
                  <a:pt x="243324" y="67029"/>
                </a:lnTo>
                <a:lnTo>
                  <a:pt x="247307" y="72622"/>
                </a:lnTo>
                <a:lnTo>
                  <a:pt x="251231" y="77620"/>
                </a:lnTo>
                <a:lnTo>
                  <a:pt x="255117" y="82222"/>
                </a:lnTo>
                <a:lnTo>
                  <a:pt x="258978" y="89101"/>
                </a:lnTo>
                <a:lnTo>
                  <a:pt x="262822" y="97496"/>
                </a:lnTo>
                <a:lnTo>
                  <a:pt x="266655" y="106903"/>
                </a:lnTo>
                <a:lnTo>
                  <a:pt x="269210" y="114445"/>
                </a:lnTo>
                <a:lnTo>
                  <a:pt x="270914" y="120742"/>
                </a:lnTo>
                <a:lnTo>
                  <a:pt x="272049" y="126211"/>
                </a:lnTo>
                <a:lnTo>
                  <a:pt x="272807" y="131126"/>
                </a:lnTo>
                <a:lnTo>
                  <a:pt x="273311" y="135673"/>
                </a:lnTo>
                <a:lnTo>
                  <a:pt x="273648" y="139975"/>
                </a:lnTo>
                <a:lnTo>
                  <a:pt x="273872" y="144112"/>
                </a:lnTo>
                <a:lnTo>
                  <a:pt x="274121" y="152096"/>
                </a:lnTo>
                <a:lnTo>
                  <a:pt x="274321" y="2057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6"/>
          <p:cNvSpPr/>
          <p:nvPr/>
        </p:nvSpPr>
        <p:spPr>
          <a:xfrm>
            <a:off x="3406140" y="3936857"/>
            <a:ext cx="205253" cy="200803"/>
          </a:xfrm>
          <a:custGeom>
            <a:avLst/>
            <a:gdLst/>
            <a:ahLst/>
            <a:cxnLst/>
            <a:rect l="0" t="0" r="0" b="0"/>
            <a:pathLst>
              <a:path w="205253" h="200803">
                <a:moveTo>
                  <a:pt x="0" y="17922"/>
                </a:moveTo>
                <a:lnTo>
                  <a:pt x="19682" y="8081"/>
                </a:lnTo>
                <a:lnTo>
                  <a:pt x="24834" y="7198"/>
                </a:lnTo>
                <a:lnTo>
                  <a:pt x="27986" y="6963"/>
                </a:lnTo>
                <a:lnTo>
                  <a:pt x="33897" y="5536"/>
                </a:lnTo>
                <a:lnTo>
                  <a:pt x="41648" y="3315"/>
                </a:lnTo>
                <a:lnTo>
                  <a:pt x="50625" y="564"/>
                </a:lnTo>
                <a:lnTo>
                  <a:pt x="60420" y="0"/>
                </a:lnTo>
                <a:lnTo>
                  <a:pt x="70760" y="894"/>
                </a:lnTo>
                <a:lnTo>
                  <a:pt x="81463" y="2761"/>
                </a:lnTo>
                <a:lnTo>
                  <a:pt x="91139" y="4004"/>
                </a:lnTo>
                <a:lnTo>
                  <a:pt x="100129" y="4834"/>
                </a:lnTo>
                <a:lnTo>
                  <a:pt x="108662" y="5387"/>
                </a:lnTo>
                <a:lnTo>
                  <a:pt x="115622" y="7025"/>
                </a:lnTo>
                <a:lnTo>
                  <a:pt x="121531" y="9388"/>
                </a:lnTo>
                <a:lnTo>
                  <a:pt x="126740" y="12232"/>
                </a:lnTo>
                <a:lnTo>
                  <a:pt x="146208" y="22304"/>
                </a:lnTo>
                <a:lnTo>
                  <a:pt x="152082" y="24654"/>
                </a:lnTo>
                <a:lnTo>
                  <a:pt x="157268" y="26220"/>
                </a:lnTo>
                <a:lnTo>
                  <a:pt x="161995" y="27264"/>
                </a:lnTo>
                <a:lnTo>
                  <a:pt x="165147" y="30500"/>
                </a:lnTo>
                <a:lnTo>
                  <a:pt x="167248" y="35197"/>
                </a:lnTo>
                <a:lnTo>
                  <a:pt x="168648" y="40869"/>
                </a:lnTo>
                <a:lnTo>
                  <a:pt x="170852" y="45920"/>
                </a:lnTo>
                <a:lnTo>
                  <a:pt x="173591" y="50558"/>
                </a:lnTo>
                <a:lnTo>
                  <a:pt x="176687" y="54919"/>
                </a:lnTo>
                <a:lnTo>
                  <a:pt x="180021" y="59097"/>
                </a:lnTo>
                <a:lnTo>
                  <a:pt x="183514" y="63152"/>
                </a:lnTo>
                <a:lnTo>
                  <a:pt x="187113" y="67126"/>
                </a:lnTo>
                <a:lnTo>
                  <a:pt x="189512" y="71045"/>
                </a:lnTo>
                <a:lnTo>
                  <a:pt x="191111" y="74927"/>
                </a:lnTo>
                <a:lnTo>
                  <a:pt x="192177" y="78785"/>
                </a:lnTo>
                <a:lnTo>
                  <a:pt x="192888" y="82628"/>
                </a:lnTo>
                <a:lnTo>
                  <a:pt x="193362" y="86459"/>
                </a:lnTo>
                <a:lnTo>
                  <a:pt x="193678" y="90284"/>
                </a:lnTo>
                <a:lnTo>
                  <a:pt x="195158" y="95373"/>
                </a:lnTo>
                <a:lnTo>
                  <a:pt x="197416" y="101306"/>
                </a:lnTo>
                <a:lnTo>
                  <a:pt x="200190" y="107802"/>
                </a:lnTo>
                <a:lnTo>
                  <a:pt x="202040" y="114672"/>
                </a:lnTo>
                <a:lnTo>
                  <a:pt x="203273" y="121792"/>
                </a:lnTo>
                <a:lnTo>
                  <a:pt x="204095" y="129079"/>
                </a:lnTo>
                <a:lnTo>
                  <a:pt x="204643" y="137747"/>
                </a:lnTo>
                <a:lnTo>
                  <a:pt x="205009" y="147335"/>
                </a:lnTo>
                <a:lnTo>
                  <a:pt x="205252" y="157538"/>
                </a:lnTo>
                <a:lnTo>
                  <a:pt x="204145" y="164339"/>
                </a:lnTo>
                <a:lnTo>
                  <a:pt x="202136" y="168874"/>
                </a:lnTo>
                <a:lnTo>
                  <a:pt x="199527" y="171897"/>
                </a:lnTo>
                <a:lnTo>
                  <a:pt x="197788" y="175182"/>
                </a:lnTo>
                <a:lnTo>
                  <a:pt x="196629" y="178642"/>
                </a:lnTo>
                <a:lnTo>
                  <a:pt x="194768" y="187253"/>
                </a:lnTo>
                <a:lnTo>
                  <a:pt x="194513" y="191817"/>
                </a:lnTo>
                <a:lnTo>
                  <a:pt x="194310" y="2008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7"/>
          <p:cNvSpPr/>
          <p:nvPr/>
        </p:nvSpPr>
        <p:spPr>
          <a:xfrm>
            <a:off x="4645561" y="3737609"/>
            <a:ext cx="177899" cy="297181"/>
          </a:xfrm>
          <a:custGeom>
            <a:avLst/>
            <a:gdLst/>
            <a:ahLst/>
            <a:cxnLst/>
            <a:rect l="0" t="0" r="0" b="0"/>
            <a:pathLst>
              <a:path w="177899" h="297181">
                <a:moveTo>
                  <a:pt x="177898" y="0"/>
                </a:moveTo>
                <a:lnTo>
                  <a:pt x="146081" y="0"/>
                </a:lnTo>
                <a:lnTo>
                  <a:pt x="138907" y="1270"/>
                </a:lnTo>
                <a:lnTo>
                  <a:pt x="131584" y="3387"/>
                </a:lnTo>
                <a:lnTo>
                  <a:pt x="124162" y="6069"/>
                </a:lnTo>
                <a:lnTo>
                  <a:pt x="117944" y="9126"/>
                </a:lnTo>
                <a:lnTo>
                  <a:pt x="112529" y="12434"/>
                </a:lnTo>
                <a:lnTo>
                  <a:pt x="107649" y="15909"/>
                </a:lnTo>
                <a:lnTo>
                  <a:pt x="103125" y="18226"/>
                </a:lnTo>
                <a:lnTo>
                  <a:pt x="98840" y="19771"/>
                </a:lnTo>
                <a:lnTo>
                  <a:pt x="94713" y="20801"/>
                </a:lnTo>
                <a:lnTo>
                  <a:pt x="90691" y="22757"/>
                </a:lnTo>
                <a:lnTo>
                  <a:pt x="86740" y="25332"/>
                </a:lnTo>
                <a:lnTo>
                  <a:pt x="82836" y="28318"/>
                </a:lnTo>
                <a:lnTo>
                  <a:pt x="80234" y="31579"/>
                </a:lnTo>
                <a:lnTo>
                  <a:pt x="78499" y="35023"/>
                </a:lnTo>
                <a:lnTo>
                  <a:pt x="77342" y="38589"/>
                </a:lnTo>
                <a:lnTo>
                  <a:pt x="72761" y="44776"/>
                </a:lnTo>
                <a:lnTo>
                  <a:pt x="65897" y="52711"/>
                </a:lnTo>
                <a:lnTo>
                  <a:pt x="50650" y="69147"/>
                </a:lnTo>
                <a:lnTo>
                  <a:pt x="39641" y="80686"/>
                </a:lnTo>
                <a:lnTo>
                  <a:pt x="34926" y="86811"/>
                </a:lnTo>
                <a:lnTo>
                  <a:pt x="30514" y="93434"/>
                </a:lnTo>
                <a:lnTo>
                  <a:pt x="26302" y="100389"/>
                </a:lnTo>
                <a:lnTo>
                  <a:pt x="22224" y="107567"/>
                </a:lnTo>
                <a:lnTo>
                  <a:pt x="14307" y="122314"/>
                </a:lnTo>
                <a:lnTo>
                  <a:pt x="11687" y="128533"/>
                </a:lnTo>
                <a:lnTo>
                  <a:pt x="9941" y="133949"/>
                </a:lnTo>
                <a:lnTo>
                  <a:pt x="8777" y="138829"/>
                </a:lnTo>
                <a:lnTo>
                  <a:pt x="8001" y="144623"/>
                </a:lnTo>
                <a:lnTo>
                  <a:pt x="7484" y="151026"/>
                </a:lnTo>
                <a:lnTo>
                  <a:pt x="7139" y="157834"/>
                </a:lnTo>
                <a:lnTo>
                  <a:pt x="5639" y="167453"/>
                </a:lnTo>
                <a:lnTo>
                  <a:pt x="3368" y="178945"/>
                </a:lnTo>
                <a:lnTo>
                  <a:pt x="585" y="191687"/>
                </a:lnTo>
                <a:lnTo>
                  <a:pt x="0" y="203991"/>
                </a:lnTo>
                <a:lnTo>
                  <a:pt x="879" y="216005"/>
                </a:lnTo>
                <a:lnTo>
                  <a:pt x="2736" y="227823"/>
                </a:lnTo>
                <a:lnTo>
                  <a:pt x="3973" y="236972"/>
                </a:lnTo>
                <a:lnTo>
                  <a:pt x="4798" y="244342"/>
                </a:lnTo>
                <a:lnTo>
                  <a:pt x="5348" y="250525"/>
                </a:lnTo>
                <a:lnTo>
                  <a:pt x="6985" y="255917"/>
                </a:lnTo>
                <a:lnTo>
                  <a:pt x="9347" y="260781"/>
                </a:lnTo>
                <a:lnTo>
                  <a:pt x="16193" y="271646"/>
                </a:lnTo>
                <a:lnTo>
                  <a:pt x="17129" y="276519"/>
                </a:lnTo>
                <a:lnTo>
                  <a:pt x="17379" y="279596"/>
                </a:lnTo>
                <a:lnTo>
                  <a:pt x="18816" y="281647"/>
                </a:lnTo>
                <a:lnTo>
                  <a:pt x="21043" y="283015"/>
                </a:lnTo>
                <a:lnTo>
                  <a:pt x="27676" y="285210"/>
                </a:lnTo>
                <a:lnTo>
                  <a:pt x="28220" y="286660"/>
                </a:lnTo>
                <a:lnTo>
                  <a:pt x="28583" y="288897"/>
                </a:lnTo>
                <a:lnTo>
                  <a:pt x="29309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8"/>
          <p:cNvSpPr/>
          <p:nvPr/>
        </p:nvSpPr>
        <p:spPr>
          <a:xfrm>
            <a:off x="4515338" y="3658070"/>
            <a:ext cx="262403" cy="353860"/>
          </a:xfrm>
          <a:custGeom>
            <a:avLst/>
            <a:gdLst/>
            <a:ahLst/>
            <a:cxnLst/>
            <a:rect l="0" t="0" r="0" b="0"/>
            <a:pathLst>
              <a:path w="262403" h="353860">
                <a:moveTo>
                  <a:pt x="262402" y="10959"/>
                </a:moveTo>
                <a:lnTo>
                  <a:pt x="256334" y="4892"/>
                </a:lnTo>
                <a:lnTo>
                  <a:pt x="253277" y="3104"/>
                </a:lnTo>
                <a:lnTo>
                  <a:pt x="246493" y="1118"/>
                </a:lnTo>
                <a:lnTo>
                  <a:pt x="241635" y="589"/>
                </a:lnTo>
                <a:lnTo>
                  <a:pt x="235858" y="235"/>
                </a:lnTo>
                <a:lnTo>
                  <a:pt x="229466" y="0"/>
                </a:lnTo>
                <a:lnTo>
                  <a:pt x="222665" y="1114"/>
                </a:lnTo>
                <a:lnTo>
                  <a:pt x="215590" y="3125"/>
                </a:lnTo>
                <a:lnTo>
                  <a:pt x="208334" y="5736"/>
                </a:lnTo>
                <a:lnTo>
                  <a:pt x="200957" y="8748"/>
                </a:lnTo>
                <a:lnTo>
                  <a:pt x="193498" y="12025"/>
                </a:lnTo>
                <a:lnTo>
                  <a:pt x="185986" y="15480"/>
                </a:lnTo>
                <a:lnTo>
                  <a:pt x="179708" y="19053"/>
                </a:lnTo>
                <a:lnTo>
                  <a:pt x="174252" y="22705"/>
                </a:lnTo>
                <a:lnTo>
                  <a:pt x="169345" y="26410"/>
                </a:lnTo>
                <a:lnTo>
                  <a:pt x="164804" y="30150"/>
                </a:lnTo>
                <a:lnTo>
                  <a:pt x="160507" y="33913"/>
                </a:lnTo>
                <a:lnTo>
                  <a:pt x="152345" y="41481"/>
                </a:lnTo>
                <a:lnTo>
                  <a:pt x="144484" y="49078"/>
                </a:lnTo>
                <a:lnTo>
                  <a:pt x="139340" y="51612"/>
                </a:lnTo>
                <a:lnTo>
                  <a:pt x="133371" y="53301"/>
                </a:lnTo>
                <a:lnTo>
                  <a:pt x="126851" y="54427"/>
                </a:lnTo>
                <a:lnTo>
                  <a:pt x="121234" y="56448"/>
                </a:lnTo>
                <a:lnTo>
                  <a:pt x="116220" y="59065"/>
                </a:lnTo>
                <a:lnTo>
                  <a:pt x="111607" y="62080"/>
                </a:lnTo>
                <a:lnTo>
                  <a:pt x="107262" y="65360"/>
                </a:lnTo>
                <a:lnTo>
                  <a:pt x="103095" y="68816"/>
                </a:lnTo>
                <a:lnTo>
                  <a:pt x="95079" y="76043"/>
                </a:lnTo>
                <a:lnTo>
                  <a:pt x="87282" y="83489"/>
                </a:lnTo>
                <a:lnTo>
                  <a:pt x="30463" y="140030"/>
                </a:lnTo>
                <a:lnTo>
                  <a:pt x="26496" y="145266"/>
                </a:lnTo>
                <a:lnTo>
                  <a:pt x="22581" y="151297"/>
                </a:lnTo>
                <a:lnTo>
                  <a:pt x="18702" y="157858"/>
                </a:lnTo>
                <a:lnTo>
                  <a:pt x="16115" y="164772"/>
                </a:lnTo>
                <a:lnTo>
                  <a:pt x="14390" y="171921"/>
                </a:lnTo>
                <a:lnTo>
                  <a:pt x="13241" y="179227"/>
                </a:lnTo>
                <a:lnTo>
                  <a:pt x="12474" y="185368"/>
                </a:lnTo>
                <a:lnTo>
                  <a:pt x="11623" y="195578"/>
                </a:lnTo>
                <a:lnTo>
                  <a:pt x="10126" y="201348"/>
                </a:lnTo>
                <a:lnTo>
                  <a:pt x="7858" y="207735"/>
                </a:lnTo>
                <a:lnTo>
                  <a:pt x="5076" y="214533"/>
                </a:lnTo>
                <a:lnTo>
                  <a:pt x="1985" y="225473"/>
                </a:lnTo>
                <a:lnTo>
                  <a:pt x="611" y="235839"/>
                </a:lnTo>
                <a:lnTo>
                  <a:pt x="244" y="242159"/>
                </a:lnTo>
                <a:lnTo>
                  <a:pt x="0" y="248913"/>
                </a:lnTo>
                <a:lnTo>
                  <a:pt x="1108" y="257225"/>
                </a:lnTo>
                <a:lnTo>
                  <a:pt x="3116" y="266577"/>
                </a:lnTo>
                <a:lnTo>
                  <a:pt x="5724" y="276621"/>
                </a:lnTo>
                <a:lnTo>
                  <a:pt x="7463" y="284587"/>
                </a:lnTo>
                <a:lnTo>
                  <a:pt x="8623" y="291168"/>
                </a:lnTo>
                <a:lnTo>
                  <a:pt x="9911" y="301866"/>
                </a:lnTo>
                <a:lnTo>
                  <a:pt x="10484" y="310855"/>
                </a:lnTo>
                <a:lnTo>
                  <a:pt x="10738" y="319083"/>
                </a:lnTo>
                <a:lnTo>
                  <a:pt x="10924" y="333340"/>
                </a:lnTo>
                <a:lnTo>
                  <a:pt x="10930" y="336370"/>
                </a:lnTo>
                <a:lnTo>
                  <a:pt x="12203" y="338390"/>
                </a:lnTo>
                <a:lnTo>
                  <a:pt x="14323" y="339736"/>
                </a:lnTo>
                <a:lnTo>
                  <a:pt x="20782" y="341897"/>
                </a:lnTo>
                <a:lnTo>
                  <a:pt x="21312" y="343345"/>
                </a:lnTo>
                <a:lnTo>
                  <a:pt x="22371" y="3538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9"/>
          <p:cNvSpPr/>
          <p:nvPr/>
        </p:nvSpPr>
        <p:spPr>
          <a:xfrm>
            <a:off x="1554950" y="2332573"/>
            <a:ext cx="456731" cy="558687"/>
          </a:xfrm>
          <a:custGeom>
            <a:avLst/>
            <a:gdLst/>
            <a:ahLst/>
            <a:cxnLst/>
            <a:rect l="0" t="0" r="0" b="0"/>
            <a:pathLst>
              <a:path w="456731" h="558687">
                <a:moveTo>
                  <a:pt x="10960" y="239177"/>
                </a:moveTo>
                <a:lnTo>
                  <a:pt x="4892" y="233109"/>
                </a:lnTo>
                <a:lnTo>
                  <a:pt x="3104" y="230051"/>
                </a:lnTo>
                <a:lnTo>
                  <a:pt x="1118" y="223268"/>
                </a:lnTo>
                <a:lnTo>
                  <a:pt x="0" y="212308"/>
                </a:lnTo>
                <a:lnTo>
                  <a:pt x="1113" y="208564"/>
                </a:lnTo>
                <a:lnTo>
                  <a:pt x="5737" y="201018"/>
                </a:lnTo>
                <a:lnTo>
                  <a:pt x="8638" y="190044"/>
                </a:lnTo>
                <a:lnTo>
                  <a:pt x="9412" y="183561"/>
                </a:lnTo>
                <a:lnTo>
                  <a:pt x="12468" y="174160"/>
                </a:lnTo>
                <a:lnTo>
                  <a:pt x="17045" y="162812"/>
                </a:lnTo>
                <a:lnTo>
                  <a:pt x="27634" y="139197"/>
                </a:lnTo>
                <a:lnTo>
                  <a:pt x="36574" y="120234"/>
                </a:lnTo>
                <a:lnTo>
                  <a:pt x="48167" y="103340"/>
                </a:lnTo>
                <a:lnTo>
                  <a:pt x="54815" y="95279"/>
                </a:lnTo>
                <a:lnTo>
                  <a:pt x="65596" y="83555"/>
                </a:lnTo>
                <a:lnTo>
                  <a:pt x="94509" y="53595"/>
                </a:lnTo>
                <a:lnTo>
                  <a:pt x="107299" y="41795"/>
                </a:lnTo>
                <a:lnTo>
                  <a:pt x="118366" y="32659"/>
                </a:lnTo>
                <a:lnTo>
                  <a:pt x="128284" y="25298"/>
                </a:lnTo>
                <a:lnTo>
                  <a:pt x="136166" y="19121"/>
                </a:lnTo>
                <a:lnTo>
                  <a:pt x="148310" y="8871"/>
                </a:lnTo>
                <a:lnTo>
                  <a:pt x="157941" y="3468"/>
                </a:lnTo>
                <a:lnTo>
                  <a:pt x="167725" y="1067"/>
                </a:lnTo>
                <a:lnTo>
                  <a:pt x="180539" y="0"/>
                </a:lnTo>
                <a:lnTo>
                  <a:pt x="186243" y="986"/>
                </a:lnTo>
                <a:lnTo>
                  <a:pt x="195967" y="5467"/>
                </a:lnTo>
                <a:lnTo>
                  <a:pt x="214649" y="15130"/>
                </a:lnTo>
                <a:lnTo>
                  <a:pt x="220412" y="19962"/>
                </a:lnTo>
                <a:lnTo>
                  <a:pt x="230203" y="32105"/>
                </a:lnTo>
                <a:lnTo>
                  <a:pt x="238788" y="45968"/>
                </a:lnTo>
                <a:lnTo>
                  <a:pt x="246837" y="63136"/>
                </a:lnTo>
                <a:lnTo>
                  <a:pt x="250761" y="74826"/>
                </a:lnTo>
                <a:lnTo>
                  <a:pt x="254647" y="87700"/>
                </a:lnTo>
                <a:lnTo>
                  <a:pt x="262352" y="115550"/>
                </a:lnTo>
                <a:lnTo>
                  <a:pt x="266184" y="130089"/>
                </a:lnTo>
                <a:lnTo>
                  <a:pt x="268739" y="147401"/>
                </a:lnTo>
                <a:lnTo>
                  <a:pt x="270443" y="166563"/>
                </a:lnTo>
                <a:lnTo>
                  <a:pt x="272335" y="203094"/>
                </a:lnTo>
                <a:lnTo>
                  <a:pt x="273177" y="227796"/>
                </a:lnTo>
                <a:lnTo>
                  <a:pt x="273650" y="262051"/>
                </a:lnTo>
                <a:lnTo>
                  <a:pt x="272447" y="273476"/>
                </a:lnTo>
                <a:lnTo>
                  <a:pt x="270374" y="284903"/>
                </a:lnTo>
                <a:lnTo>
                  <a:pt x="267723" y="296331"/>
                </a:lnTo>
                <a:lnTo>
                  <a:pt x="265955" y="306489"/>
                </a:lnTo>
                <a:lnTo>
                  <a:pt x="264777" y="315802"/>
                </a:lnTo>
                <a:lnTo>
                  <a:pt x="263991" y="324550"/>
                </a:lnTo>
                <a:lnTo>
                  <a:pt x="262197" y="336732"/>
                </a:lnTo>
                <a:lnTo>
                  <a:pt x="256817" y="367201"/>
                </a:lnTo>
                <a:lnTo>
                  <a:pt x="253605" y="382946"/>
                </a:lnTo>
                <a:lnTo>
                  <a:pt x="246649" y="413988"/>
                </a:lnTo>
                <a:lnTo>
                  <a:pt x="243016" y="426837"/>
                </a:lnTo>
                <a:lnTo>
                  <a:pt x="239324" y="437944"/>
                </a:lnTo>
                <a:lnTo>
                  <a:pt x="231835" y="458327"/>
                </a:lnTo>
                <a:lnTo>
                  <a:pt x="224273" y="480087"/>
                </a:lnTo>
                <a:lnTo>
                  <a:pt x="216679" y="495684"/>
                </a:lnTo>
                <a:lnTo>
                  <a:pt x="205263" y="511605"/>
                </a:lnTo>
                <a:lnTo>
                  <a:pt x="201455" y="516046"/>
                </a:lnTo>
                <a:lnTo>
                  <a:pt x="198917" y="520276"/>
                </a:lnTo>
                <a:lnTo>
                  <a:pt x="194074" y="532297"/>
                </a:lnTo>
                <a:lnTo>
                  <a:pt x="188440" y="540056"/>
                </a:lnTo>
                <a:lnTo>
                  <a:pt x="185160" y="542633"/>
                </a:lnTo>
                <a:lnTo>
                  <a:pt x="181703" y="544351"/>
                </a:lnTo>
                <a:lnTo>
                  <a:pt x="178129" y="545496"/>
                </a:lnTo>
                <a:lnTo>
                  <a:pt x="170770" y="550155"/>
                </a:lnTo>
                <a:lnTo>
                  <a:pt x="161766" y="557427"/>
                </a:lnTo>
                <a:lnTo>
                  <a:pt x="157148" y="558421"/>
                </a:lnTo>
                <a:lnTo>
                  <a:pt x="154139" y="558686"/>
                </a:lnTo>
                <a:lnTo>
                  <a:pt x="150862" y="557593"/>
                </a:lnTo>
                <a:lnTo>
                  <a:pt x="138807" y="549329"/>
                </a:lnTo>
                <a:lnTo>
                  <a:pt x="127034" y="538081"/>
                </a:lnTo>
                <a:lnTo>
                  <a:pt x="126443" y="536236"/>
                </a:lnTo>
                <a:lnTo>
                  <a:pt x="125416" y="520599"/>
                </a:lnTo>
                <a:lnTo>
                  <a:pt x="125306" y="503465"/>
                </a:lnTo>
                <a:lnTo>
                  <a:pt x="132054" y="486178"/>
                </a:lnTo>
                <a:lnTo>
                  <a:pt x="142249" y="467065"/>
                </a:lnTo>
                <a:lnTo>
                  <a:pt x="163088" y="426275"/>
                </a:lnTo>
                <a:lnTo>
                  <a:pt x="174246" y="414194"/>
                </a:lnTo>
                <a:lnTo>
                  <a:pt x="187671" y="403322"/>
                </a:lnTo>
                <a:lnTo>
                  <a:pt x="194807" y="396867"/>
                </a:lnTo>
                <a:lnTo>
                  <a:pt x="202105" y="390023"/>
                </a:lnTo>
                <a:lnTo>
                  <a:pt x="209510" y="384191"/>
                </a:lnTo>
                <a:lnTo>
                  <a:pt x="216986" y="379033"/>
                </a:lnTo>
                <a:lnTo>
                  <a:pt x="224511" y="374324"/>
                </a:lnTo>
                <a:lnTo>
                  <a:pt x="232067" y="369915"/>
                </a:lnTo>
                <a:lnTo>
                  <a:pt x="239644" y="365705"/>
                </a:lnTo>
                <a:lnTo>
                  <a:pt x="254837" y="357642"/>
                </a:lnTo>
                <a:lnTo>
                  <a:pt x="270056" y="349824"/>
                </a:lnTo>
                <a:lnTo>
                  <a:pt x="281481" y="344692"/>
                </a:lnTo>
                <a:lnTo>
                  <a:pt x="311108" y="332216"/>
                </a:lnTo>
                <a:lnTo>
                  <a:pt x="324088" y="327872"/>
                </a:lnTo>
                <a:lnTo>
                  <a:pt x="335282" y="324977"/>
                </a:lnTo>
                <a:lnTo>
                  <a:pt x="345285" y="323047"/>
                </a:lnTo>
                <a:lnTo>
                  <a:pt x="355763" y="321760"/>
                </a:lnTo>
                <a:lnTo>
                  <a:pt x="366559" y="320902"/>
                </a:lnTo>
                <a:lnTo>
                  <a:pt x="456730" y="3191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0"/>
          <p:cNvSpPr/>
          <p:nvPr/>
        </p:nvSpPr>
        <p:spPr>
          <a:xfrm>
            <a:off x="1954530" y="1920303"/>
            <a:ext cx="319148" cy="543243"/>
          </a:xfrm>
          <a:custGeom>
            <a:avLst/>
            <a:gdLst/>
            <a:ahLst/>
            <a:cxnLst/>
            <a:rect l="0" t="0" r="0" b="0"/>
            <a:pathLst>
              <a:path w="319148" h="543243">
                <a:moveTo>
                  <a:pt x="0" y="194247"/>
                </a:moveTo>
                <a:lnTo>
                  <a:pt x="0" y="176043"/>
                </a:lnTo>
                <a:lnTo>
                  <a:pt x="3386" y="160333"/>
                </a:lnTo>
                <a:lnTo>
                  <a:pt x="9125" y="144884"/>
                </a:lnTo>
                <a:lnTo>
                  <a:pt x="15909" y="129551"/>
                </a:lnTo>
                <a:lnTo>
                  <a:pt x="20766" y="121906"/>
                </a:lnTo>
                <a:lnTo>
                  <a:pt x="26544" y="114270"/>
                </a:lnTo>
                <a:lnTo>
                  <a:pt x="32936" y="106638"/>
                </a:lnTo>
                <a:lnTo>
                  <a:pt x="38467" y="99011"/>
                </a:lnTo>
                <a:lnTo>
                  <a:pt x="48000" y="83763"/>
                </a:lnTo>
                <a:lnTo>
                  <a:pt x="53590" y="76141"/>
                </a:lnTo>
                <a:lnTo>
                  <a:pt x="59856" y="68519"/>
                </a:lnTo>
                <a:lnTo>
                  <a:pt x="66574" y="60898"/>
                </a:lnTo>
                <a:lnTo>
                  <a:pt x="80812" y="45657"/>
                </a:lnTo>
                <a:lnTo>
                  <a:pt x="113367" y="12370"/>
                </a:lnTo>
                <a:lnTo>
                  <a:pt x="117488" y="8225"/>
                </a:lnTo>
                <a:lnTo>
                  <a:pt x="121505" y="5462"/>
                </a:lnTo>
                <a:lnTo>
                  <a:pt x="129355" y="2393"/>
                </a:lnTo>
                <a:lnTo>
                  <a:pt x="137078" y="1028"/>
                </a:lnTo>
                <a:lnTo>
                  <a:pt x="147916" y="0"/>
                </a:lnTo>
                <a:lnTo>
                  <a:pt x="142322" y="6023"/>
                </a:lnTo>
                <a:lnTo>
                  <a:pt x="140601" y="9074"/>
                </a:lnTo>
                <a:lnTo>
                  <a:pt x="138689" y="15851"/>
                </a:lnTo>
                <a:lnTo>
                  <a:pt x="133099" y="23246"/>
                </a:lnTo>
                <a:lnTo>
                  <a:pt x="124293" y="33256"/>
                </a:lnTo>
                <a:lnTo>
                  <a:pt x="113342" y="45010"/>
                </a:lnTo>
                <a:lnTo>
                  <a:pt x="103501" y="54115"/>
                </a:lnTo>
                <a:lnTo>
                  <a:pt x="94400" y="61456"/>
                </a:lnTo>
                <a:lnTo>
                  <a:pt x="85793" y="67619"/>
                </a:lnTo>
                <a:lnTo>
                  <a:pt x="78786" y="72998"/>
                </a:lnTo>
                <a:lnTo>
                  <a:pt x="72843" y="77854"/>
                </a:lnTo>
                <a:lnTo>
                  <a:pt x="67612" y="82362"/>
                </a:lnTo>
                <a:lnTo>
                  <a:pt x="58413" y="90757"/>
                </a:lnTo>
                <a:lnTo>
                  <a:pt x="54182" y="94773"/>
                </a:lnTo>
                <a:lnTo>
                  <a:pt x="51361" y="98721"/>
                </a:lnTo>
                <a:lnTo>
                  <a:pt x="46121" y="110345"/>
                </a:lnTo>
                <a:lnTo>
                  <a:pt x="38360" y="121832"/>
                </a:lnTo>
                <a:lnTo>
                  <a:pt x="34226" y="133279"/>
                </a:lnTo>
                <a:lnTo>
                  <a:pt x="26792" y="144714"/>
                </a:lnTo>
                <a:lnTo>
                  <a:pt x="22755" y="158686"/>
                </a:lnTo>
                <a:lnTo>
                  <a:pt x="17310" y="175902"/>
                </a:lnTo>
                <a:lnTo>
                  <a:pt x="14043" y="189480"/>
                </a:lnTo>
                <a:lnTo>
                  <a:pt x="12591" y="201018"/>
                </a:lnTo>
                <a:lnTo>
                  <a:pt x="11946" y="214613"/>
                </a:lnTo>
                <a:lnTo>
                  <a:pt x="11582" y="230479"/>
                </a:lnTo>
                <a:lnTo>
                  <a:pt x="10262" y="239991"/>
                </a:lnTo>
                <a:lnTo>
                  <a:pt x="5407" y="267494"/>
                </a:lnTo>
                <a:lnTo>
                  <a:pt x="3605" y="279908"/>
                </a:lnTo>
                <a:lnTo>
                  <a:pt x="2403" y="290724"/>
                </a:lnTo>
                <a:lnTo>
                  <a:pt x="1602" y="300475"/>
                </a:lnTo>
                <a:lnTo>
                  <a:pt x="1068" y="312056"/>
                </a:lnTo>
                <a:lnTo>
                  <a:pt x="474" y="338469"/>
                </a:lnTo>
                <a:lnTo>
                  <a:pt x="1586" y="347545"/>
                </a:lnTo>
                <a:lnTo>
                  <a:pt x="3597" y="353595"/>
                </a:lnTo>
                <a:lnTo>
                  <a:pt x="10971" y="364988"/>
                </a:lnTo>
                <a:lnTo>
                  <a:pt x="20464" y="365557"/>
                </a:lnTo>
                <a:lnTo>
                  <a:pt x="27298" y="365634"/>
                </a:lnTo>
                <a:lnTo>
                  <a:pt x="29629" y="364385"/>
                </a:lnTo>
                <a:lnTo>
                  <a:pt x="31182" y="362282"/>
                </a:lnTo>
                <a:lnTo>
                  <a:pt x="32218" y="359610"/>
                </a:lnTo>
                <a:lnTo>
                  <a:pt x="39744" y="349782"/>
                </a:lnTo>
                <a:lnTo>
                  <a:pt x="46450" y="342537"/>
                </a:lnTo>
                <a:lnTo>
                  <a:pt x="54934" y="333813"/>
                </a:lnTo>
                <a:lnTo>
                  <a:pt x="67172" y="321470"/>
                </a:lnTo>
                <a:lnTo>
                  <a:pt x="73991" y="315892"/>
                </a:lnTo>
                <a:lnTo>
                  <a:pt x="81077" y="310903"/>
                </a:lnTo>
                <a:lnTo>
                  <a:pt x="96994" y="300704"/>
                </a:lnTo>
                <a:lnTo>
                  <a:pt x="116768" y="287704"/>
                </a:lnTo>
                <a:lnTo>
                  <a:pt x="128645" y="281952"/>
                </a:lnTo>
                <a:lnTo>
                  <a:pt x="141643" y="276846"/>
                </a:lnTo>
                <a:lnTo>
                  <a:pt x="155389" y="272173"/>
                </a:lnTo>
                <a:lnTo>
                  <a:pt x="167093" y="269058"/>
                </a:lnTo>
                <a:lnTo>
                  <a:pt x="177435" y="266980"/>
                </a:lnTo>
                <a:lnTo>
                  <a:pt x="186870" y="265596"/>
                </a:lnTo>
                <a:lnTo>
                  <a:pt x="195700" y="264673"/>
                </a:lnTo>
                <a:lnTo>
                  <a:pt x="204126" y="264057"/>
                </a:lnTo>
                <a:lnTo>
                  <a:pt x="218993" y="263373"/>
                </a:lnTo>
                <a:lnTo>
                  <a:pt x="229833" y="263070"/>
                </a:lnTo>
                <a:lnTo>
                  <a:pt x="243076" y="262899"/>
                </a:lnTo>
                <a:lnTo>
                  <a:pt x="249681" y="265414"/>
                </a:lnTo>
                <a:lnTo>
                  <a:pt x="257894" y="269632"/>
                </a:lnTo>
                <a:lnTo>
                  <a:pt x="267179" y="274983"/>
                </a:lnTo>
                <a:lnTo>
                  <a:pt x="275909" y="281091"/>
                </a:lnTo>
                <a:lnTo>
                  <a:pt x="284269" y="287703"/>
                </a:lnTo>
                <a:lnTo>
                  <a:pt x="292383" y="294651"/>
                </a:lnTo>
                <a:lnTo>
                  <a:pt x="299062" y="300553"/>
                </a:lnTo>
                <a:lnTo>
                  <a:pt x="309869" y="310497"/>
                </a:lnTo>
                <a:lnTo>
                  <a:pt x="313259" y="314927"/>
                </a:lnTo>
                <a:lnTo>
                  <a:pt x="317026" y="323235"/>
                </a:lnTo>
                <a:lnTo>
                  <a:pt x="318700" y="337935"/>
                </a:lnTo>
                <a:lnTo>
                  <a:pt x="319147" y="347189"/>
                </a:lnTo>
                <a:lnTo>
                  <a:pt x="318174" y="357168"/>
                </a:lnTo>
                <a:lnTo>
                  <a:pt x="316256" y="367631"/>
                </a:lnTo>
                <a:lnTo>
                  <a:pt x="313707" y="378416"/>
                </a:lnTo>
                <a:lnTo>
                  <a:pt x="308198" y="394496"/>
                </a:lnTo>
                <a:lnTo>
                  <a:pt x="300715" y="414106"/>
                </a:lnTo>
                <a:lnTo>
                  <a:pt x="291917" y="436070"/>
                </a:lnTo>
                <a:lnTo>
                  <a:pt x="284781" y="451982"/>
                </a:lnTo>
                <a:lnTo>
                  <a:pt x="278754" y="463860"/>
                </a:lnTo>
                <a:lnTo>
                  <a:pt x="273466" y="473049"/>
                </a:lnTo>
                <a:lnTo>
                  <a:pt x="267401" y="481715"/>
                </a:lnTo>
                <a:lnTo>
                  <a:pt x="260817" y="490032"/>
                </a:lnTo>
                <a:lnTo>
                  <a:pt x="253888" y="498117"/>
                </a:lnTo>
                <a:lnTo>
                  <a:pt x="247998" y="504777"/>
                </a:lnTo>
                <a:lnTo>
                  <a:pt x="238068" y="515563"/>
                </a:lnTo>
                <a:lnTo>
                  <a:pt x="232372" y="520218"/>
                </a:lnTo>
                <a:lnTo>
                  <a:pt x="226034" y="524591"/>
                </a:lnTo>
                <a:lnTo>
                  <a:pt x="219269" y="528776"/>
                </a:lnTo>
                <a:lnTo>
                  <a:pt x="213489" y="531566"/>
                </a:lnTo>
                <a:lnTo>
                  <a:pt x="198017" y="536763"/>
                </a:lnTo>
                <a:lnTo>
                  <a:pt x="191701" y="539431"/>
                </a:lnTo>
                <a:lnTo>
                  <a:pt x="184951" y="542479"/>
                </a:lnTo>
                <a:lnTo>
                  <a:pt x="179180" y="543242"/>
                </a:lnTo>
                <a:lnTo>
                  <a:pt x="174063" y="542480"/>
                </a:lnTo>
                <a:lnTo>
                  <a:pt x="169382" y="540702"/>
                </a:lnTo>
                <a:lnTo>
                  <a:pt x="163721" y="539517"/>
                </a:lnTo>
                <a:lnTo>
                  <a:pt x="157407" y="538727"/>
                </a:lnTo>
                <a:lnTo>
                  <a:pt x="150658" y="538200"/>
                </a:lnTo>
                <a:lnTo>
                  <a:pt x="146159" y="536579"/>
                </a:lnTo>
                <a:lnTo>
                  <a:pt x="143159" y="534228"/>
                </a:lnTo>
                <a:lnTo>
                  <a:pt x="141159" y="531391"/>
                </a:lnTo>
                <a:lnTo>
                  <a:pt x="138556" y="529499"/>
                </a:lnTo>
                <a:lnTo>
                  <a:pt x="135550" y="528238"/>
                </a:lnTo>
                <a:lnTo>
                  <a:pt x="125730" y="5257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1"/>
          <p:cNvSpPr/>
          <p:nvPr/>
        </p:nvSpPr>
        <p:spPr>
          <a:xfrm>
            <a:off x="5017770" y="1451655"/>
            <a:ext cx="205500" cy="353595"/>
          </a:xfrm>
          <a:custGeom>
            <a:avLst/>
            <a:gdLst/>
            <a:ahLst/>
            <a:cxnLst/>
            <a:rect l="0" t="0" r="0" b="0"/>
            <a:pathLst>
              <a:path w="205500" h="353595">
                <a:moveTo>
                  <a:pt x="0" y="34245"/>
                </a:moveTo>
                <a:lnTo>
                  <a:pt x="15909" y="18335"/>
                </a:lnTo>
                <a:lnTo>
                  <a:pt x="19496" y="16018"/>
                </a:lnTo>
                <a:lnTo>
                  <a:pt x="23157" y="14474"/>
                </a:lnTo>
                <a:lnTo>
                  <a:pt x="26868" y="13444"/>
                </a:lnTo>
                <a:lnTo>
                  <a:pt x="30612" y="11488"/>
                </a:lnTo>
                <a:lnTo>
                  <a:pt x="34378" y="8913"/>
                </a:lnTo>
                <a:lnTo>
                  <a:pt x="38158" y="5927"/>
                </a:lnTo>
                <a:lnTo>
                  <a:pt x="43219" y="3936"/>
                </a:lnTo>
                <a:lnTo>
                  <a:pt x="49132" y="2609"/>
                </a:lnTo>
                <a:lnTo>
                  <a:pt x="55615" y="1724"/>
                </a:lnTo>
                <a:lnTo>
                  <a:pt x="62476" y="1134"/>
                </a:lnTo>
                <a:lnTo>
                  <a:pt x="69591" y="741"/>
                </a:lnTo>
                <a:lnTo>
                  <a:pt x="76874" y="479"/>
                </a:lnTo>
                <a:lnTo>
                  <a:pt x="113398" y="58"/>
                </a:lnTo>
                <a:lnTo>
                  <a:pt x="125752" y="0"/>
                </a:lnTo>
                <a:lnTo>
                  <a:pt x="130825" y="1255"/>
                </a:lnTo>
                <a:lnTo>
                  <a:pt x="135476" y="3362"/>
                </a:lnTo>
                <a:lnTo>
                  <a:pt x="139848" y="6036"/>
                </a:lnTo>
                <a:lnTo>
                  <a:pt x="142761" y="9089"/>
                </a:lnTo>
                <a:lnTo>
                  <a:pt x="144704" y="12394"/>
                </a:lnTo>
                <a:lnTo>
                  <a:pt x="147822" y="20756"/>
                </a:lnTo>
                <a:lnTo>
                  <a:pt x="148362" y="28272"/>
                </a:lnTo>
                <a:lnTo>
                  <a:pt x="147168" y="31533"/>
                </a:lnTo>
                <a:lnTo>
                  <a:pt x="139419" y="43460"/>
                </a:lnTo>
                <a:lnTo>
                  <a:pt x="136126" y="49278"/>
                </a:lnTo>
                <a:lnTo>
                  <a:pt x="132660" y="55697"/>
                </a:lnTo>
                <a:lnTo>
                  <a:pt x="127810" y="62516"/>
                </a:lnTo>
                <a:lnTo>
                  <a:pt x="122037" y="69602"/>
                </a:lnTo>
                <a:lnTo>
                  <a:pt x="115648" y="76866"/>
                </a:lnTo>
                <a:lnTo>
                  <a:pt x="108848" y="84249"/>
                </a:lnTo>
                <a:lnTo>
                  <a:pt x="94520" y="99225"/>
                </a:lnTo>
                <a:lnTo>
                  <a:pt x="88413" y="104235"/>
                </a:lnTo>
                <a:lnTo>
                  <a:pt x="83072" y="107575"/>
                </a:lnTo>
                <a:lnTo>
                  <a:pt x="71442" y="112935"/>
                </a:lnTo>
                <a:lnTo>
                  <a:pt x="66465" y="117055"/>
                </a:lnTo>
                <a:lnTo>
                  <a:pt x="62560" y="120579"/>
                </a:lnTo>
                <a:lnTo>
                  <a:pt x="65058" y="117912"/>
                </a:lnTo>
                <a:lnTo>
                  <a:pt x="67502" y="116693"/>
                </a:lnTo>
                <a:lnTo>
                  <a:pt x="73604" y="115338"/>
                </a:lnTo>
                <a:lnTo>
                  <a:pt x="78279" y="114977"/>
                </a:lnTo>
                <a:lnTo>
                  <a:pt x="83936" y="114736"/>
                </a:lnTo>
                <a:lnTo>
                  <a:pt x="100646" y="114397"/>
                </a:lnTo>
                <a:lnTo>
                  <a:pt x="135477" y="114263"/>
                </a:lnTo>
                <a:lnTo>
                  <a:pt x="141118" y="115530"/>
                </a:lnTo>
                <a:lnTo>
                  <a:pt x="146148" y="117645"/>
                </a:lnTo>
                <a:lnTo>
                  <a:pt x="150772" y="120325"/>
                </a:lnTo>
                <a:lnTo>
                  <a:pt x="155125" y="123381"/>
                </a:lnTo>
                <a:lnTo>
                  <a:pt x="159296" y="126689"/>
                </a:lnTo>
                <a:lnTo>
                  <a:pt x="163347" y="130164"/>
                </a:lnTo>
                <a:lnTo>
                  <a:pt x="168588" y="133751"/>
                </a:lnTo>
                <a:lnTo>
                  <a:pt x="174622" y="137412"/>
                </a:lnTo>
                <a:lnTo>
                  <a:pt x="181185" y="141123"/>
                </a:lnTo>
                <a:lnTo>
                  <a:pt x="186830" y="144867"/>
                </a:lnTo>
                <a:lnTo>
                  <a:pt x="191863" y="148633"/>
                </a:lnTo>
                <a:lnTo>
                  <a:pt x="196488" y="152413"/>
                </a:lnTo>
                <a:lnTo>
                  <a:pt x="199572" y="156204"/>
                </a:lnTo>
                <a:lnTo>
                  <a:pt x="201628" y="160001"/>
                </a:lnTo>
                <a:lnTo>
                  <a:pt x="202998" y="163802"/>
                </a:lnTo>
                <a:lnTo>
                  <a:pt x="204522" y="174799"/>
                </a:lnTo>
                <a:lnTo>
                  <a:pt x="204927" y="181287"/>
                </a:lnTo>
                <a:lnTo>
                  <a:pt x="205379" y="191884"/>
                </a:lnTo>
                <a:lnTo>
                  <a:pt x="205499" y="196487"/>
                </a:lnTo>
                <a:lnTo>
                  <a:pt x="203039" y="203366"/>
                </a:lnTo>
                <a:lnTo>
                  <a:pt x="198860" y="211762"/>
                </a:lnTo>
                <a:lnTo>
                  <a:pt x="193533" y="221170"/>
                </a:lnTo>
                <a:lnTo>
                  <a:pt x="184227" y="238396"/>
                </a:lnTo>
                <a:lnTo>
                  <a:pt x="179968" y="246545"/>
                </a:lnTo>
                <a:lnTo>
                  <a:pt x="173319" y="255788"/>
                </a:lnTo>
                <a:lnTo>
                  <a:pt x="165076" y="265760"/>
                </a:lnTo>
                <a:lnTo>
                  <a:pt x="155770" y="276218"/>
                </a:lnTo>
                <a:lnTo>
                  <a:pt x="145757" y="285731"/>
                </a:lnTo>
                <a:lnTo>
                  <a:pt x="135271" y="294612"/>
                </a:lnTo>
                <a:lnTo>
                  <a:pt x="124471" y="303073"/>
                </a:lnTo>
                <a:lnTo>
                  <a:pt x="116000" y="309983"/>
                </a:lnTo>
                <a:lnTo>
                  <a:pt x="109083" y="315860"/>
                </a:lnTo>
                <a:lnTo>
                  <a:pt x="103202" y="321048"/>
                </a:lnTo>
                <a:lnTo>
                  <a:pt x="95471" y="325777"/>
                </a:lnTo>
                <a:lnTo>
                  <a:pt x="86507" y="330199"/>
                </a:lnTo>
                <a:lnTo>
                  <a:pt x="76722" y="334418"/>
                </a:lnTo>
                <a:lnTo>
                  <a:pt x="68928" y="338500"/>
                </a:lnTo>
                <a:lnTo>
                  <a:pt x="62462" y="342492"/>
                </a:lnTo>
                <a:lnTo>
                  <a:pt x="56881" y="346423"/>
                </a:lnTo>
                <a:lnTo>
                  <a:pt x="51890" y="349043"/>
                </a:lnTo>
                <a:lnTo>
                  <a:pt x="47293" y="350790"/>
                </a:lnTo>
                <a:lnTo>
                  <a:pt x="42959" y="351955"/>
                </a:lnTo>
                <a:lnTo>
                  <a:pt x="38799" y="352731"/>
                </a:lnTo>
                <a:lnTo>
                  <a:pt x="34756" y="353249"/>
                </a:lnTo>
                <a:lnTo>
                  <a:pt x="30790" y="353594"/>
                </a:lnTo>
                <a:lnTo>
                  <a:pt x="26877" y="352554"/>
                </a:lnTo>
                <a:lnTo>
                  <a:pt x="22998" y="350591"/>
                </a:lnTo>
                <a:lnTo>
                  <a:pt x="13715" y="344383"/>
                </a:lnTo>
                <a:lnTo>
                  <a:pt x="9059" y="340147"/>
                </a:lnTo>
                <a:lnTo>
                  <a:pt x="6039" y="337240"/>
                </a:lnTo>
                <a:lnTo>
                  <a:pt x="4026" y="334031"/>
                </a:lnTo>
                <a:lnTo>
                  <a:pt x="2684" y="330622"/>
                </a:lnTo>
                <a:lnTo>
                  <a:pt x="0" y="3085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2"/>
          <p:cNvSpPr/>
          <p:nvPr/>
        </p:nvSpPr>
        <p:spPr>
          <a:xfrm>
            <a:off x="5269229" y="1531619"/>
            <a:ext cx="251462" cy="297182"/>
          </a:xfrm>
          <a:custGeom>
            <a:avLst/>
            <a:gdLst/>
            <a:ahLst/>
            <a:cxnLst/>
            <a:rect l="0" t="0" r="0" b="0"/>
            <a:pathLst>
              <a:path w="251462" h="297182">
                <a:moveTo>
                  <a:pt x="0" y="0"/>
                </a:moveTo>
                <a:lnTo>
                  <a:pt x="18204" y="6068"/>
                </a:lnTo>
                <a:lnTo>
                  <a:pt x="24836" y="9126"/>
                </a:lnTo>
                <a:lnTo>
                  <a:pt x="30528" y="12434"/>
                </a:lnTo>
                <a:lnTo>
                  <a:pt x="35592" y="15909"/>
                </a:lnTo>
                <a:lnTo>
                  <a:pt x="40238" y="18226"/>
                </a:lnTo>
                <a:lnTo>
                  <a:pt x="44606" y="19771"/>
                </a:lnTo>
                <a:lnTo>
                  <a:pt x="48787" y="20801"/>
                </a:lnTo>
                <a:lnTo>
                  <a:pt x="54115" y="25297"/>
                </a:lnTo>
                <a:lnTo>
                  <a:pt x="60207" y="32105"/>
                </a:lnTo>
                <a:lnTo>
                  <a:pt x="66808" y="40454"/>
                </a:lnTo>
                <a:lnTo>
                  <a:pt x="106438" y="88610"/>
                </a:lnTo>
                <a:lnTo>
                  <a:pt x="119219" y="106063"/>
                </a:lnTo>
                <a:lnTo>
                  <a:pt x="130279" y="122779"/>
                </a:lnTo>
                <a:lnTo>
                  <a:pt x="140193" y="139003"/>
                </a:lnTo>
                <a:lnTo>
                  <a:pt x="150612" y="153629"/>
                </a:lnTo>
                <a:lnTo>
                  <a:pt x="161368" y="167189"/>
                </a:lnTo>
                <a:lnTo>
                  <a:pt x="172349" y="180040"/>
                </a:lnTo>
                <a:lnTo>
                  <a:pt x="179669" y="189877"/>
                </a:lnTo>
                <a:lnTo>
                  <a:pt x="184550" y="197705"/>
                </a:lnTo>
                <a:lnTo>
                  <a:pt x="187803" y="204193"/>
                </a:lnTo>
                <a:lnTo>
                  <a:pt x="193782" y="213599"/>
                </a:lnTo>
                <a:lnTo>
                  <a:pt x="201578" y="224949"/>
                </a:lnTo>
                <a:lnTo>
                  <a:pt x="210586" y="237597"/>
                </a:lnTo>
                <a:lnTo>
                  <a:pt x="216591" y="247298"/>
                </a:lnTo>
                <a:lnTo>
                  <a:pt x="220594" y="255035"/>
                </a:lnTo>
                <a:lnTo>
                  <a:pt x="223263" y="261464"/>
                </a:lnTo>
                <a:lnTo>
                  <a:pt x="226312" y="267019"/>
                </a:lnTo>
                <a:lnTo>
                  <a:pt x="229615" y="271993"/>
                </a:lnTo>
                <a:lnTo>
                  <a:pt x="237973" y="283033"/>
                </a:lnTo>
                <a:lnTo>
                  <a:pt x="239116" y="287929"/>
                </a:lnTo>
                <a:lnTo>
                  <a:pt x="251461" y="2971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3"/>
          <p:cNvSpPr/>
          <p:nvPr/>
        </p:nvSpPr>
        <p:spPr>
          <a:xfrm>
            <a:off x="5303520" y="1543050"/>
            <a:ext cx="205740" cy="262890"/>
          </a:xfrm>
          <a:custGeom>
            <a:avLst/>
            <a:gdLst/>
            <a:ahLst/>
            <a:cxnLst/>
            <a:rect l="0" t="0" r="0" b="0"/>
            <a:pathLst>
              <a:path w="205740" h="262890">
                <a:moveTo>
                  <a:pt x="205739" y="0"/>
                </a:moveTo>
                <a:lnTo>
                  <a:pt x="199672" y="12135"/>
                </a:lnTo>
                <a:lnTo>
                  <a:pt x="196614" y="16980"/>
                </a:lnTo>
                <a:lnTo>
                  <a:pt x="193306" y="21480"/>
                </a:lnTo>
                <a:lnTo>
                  <a:pt x="189831" y="25750"/>
                </a:lnTo>
                <a:lnTo>
                  <a:pt x="186244" y="29866"/>
                </a:lnTo>
                <a:lnTo>
                  <a:pt x="182582" y="33881"/>
                </a:lnTo>
                <a:lnTo>
                  <a:pt x="178872" y="37827"/>
                </a:lnTo>
                <a:lnTo>
                  <a:pt x="175127" y="42998"/>
                </a:lnTo>
                <a:lnTo>
                  <a:pt x="171362" y="48985"/>
                </a:lnTo>
                <a:lnTo>
                  <a:pt x="167581" y="55516"/>
                </a:lnTo>
                <a:lnTo>
                  <a:pt x="163790" y="61141"/>
                </a:lnTo>
                <a:lnTo>
                  <a:pt x="159993" y="66160"/>
                </a:lnTo>
                <a:lnTo>
                  <a:pt x="156192" y="70777"/>
                </a:lnTo>
                <a:lnTo>
                  <a:pt x="152388" y="76394"/>
                </a:lnTo>
                <a:lnTo>
                  <a:pt x="148582" y="82680"/>
                </a:lnTo>
                <a:lnTo>
                  <a:pt x="144774" y="89409"/>
                </a:lnTo>
                <a:lnTo>
                  <a:pt x="137157" y="103661"/>
                </a:lnTo>
                <a:lnTo>
                  <a:pt x="133348" y="111017"/>
                </a:lnTo>
                <a:lnTo>
                  <a:pt x="128269" y="119731"/>
                </a:lnTo>
                <a:lnTo>
                  <a:pt x="115851" y="139573"/>
                </a:lnTo>
                <a:lnTo>
                  <a:pt x="108984" y="148929"/>
                </a:lnTo>
                <a:lnTo>
                  <a:pt x="101866" y="157706"/>
                </a:lnTo>
                <a:lnTo>
                  <a:pt x="88453" y="172961"/>
                </a:lnTo>
                <a:lnTo>
                  <a:pt x="78259" y="183975"/>
                </a:lnTo>
                <a:lnTo>
                  <a:pt x="47177" y="215518"/>
                </a:lnTo>
                <a:lnTo>
                  <a:pt x="37801" y="226229"/>
                </a:lnTo>
                <a:lnTo>
                  <a:pt x="30281" y="235909"/>
                </a:lnTo>
                <a:lnTo>
                  <a:pt x="15153" y="257560"/>
                </a:lnTo>
                <a:lnTo>
                  <a:pt x="12642" y="259336"/>
                </a:lnTo>
                <a:lnTo>
                  <a:pt x="6465" y="261310"/>
                </a:lnTo>
                <a:lnTo>
                  <a:pt x="0" y="2628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4"/>
          <p:cNvSpPr/>
          <p:nvPr/>
        </p:nvSpPr>
        <p:spPr>
          <a:xfrm>
            <a:off x="5532120" y="1680210"/>
            <a:ext cx="217171" cy="11430"/>
          </a:xfrm>
          <a:custGeom>
            <a:avLst/>
            <a:gdLst/>
            <a:ahLst/>
            <a:cxnLst/>
            <a:rect l="0" t="0" r="0" b="0"/>
            <a:pathLst>
              <a:path w="217171" h="11430">
                <a:moveTo>
                  <a:pt x="0" y="11429"/>
                </a:moveTo>
                <a:lnTo>
                  <a:pt x="12135" y="5362"/>
                </a:lnTo>
                <a:lnTo>
                  <a:pt x="20790" y="3574"/>
                </a:lnTo>
                <a:lnTo>
                  <a:pt x="31640" y="2383"/>
                </a:lnTo>
                <a:lnTo>
                  <a:pt x="43953" y="1588"/>
                </a:lnTo>
                <a:lnTo>
                  <a:pt x="58512" y="1059"/>
                </a:lnTo>
                <a:lnTo>
                  <a:pt x="121691" y="139"/>
                </a:lnTo>
                <a:lnTo>
                  <a:pt x="150780" y="41"/>
                </a:lnTo>
                <a:lnTo>
                  <a:pt x="158939" y="1297"/>
                </a:lnTo>
                <a:lnTo>
                  <a:pt x="165650" y="3405"/>
                </a:lnTo>
                <a:lnTo>
                  <a:pt x="171393" y="6079"/>
                </a:lnTo>
                <a:lnTo>
                  <a:pt x="176492" y="7863"/>
                </a:lnTo>
                <a:lnTo>
                  <a:pt x="181161" y="9052"/>
                </a:lnTo>
                <a:lnTo>
                  <a:pt x="185544" y="9844"/>
                </a:lnTo>
                <a:lnTo>
                  <a:pt x="189736" y="10373"/>
                </a:lnTo>
                <a:lnTo>
                  <a:pt x="193801" y="10725"/>
                </a:lnTo>
                <a:lnTo>
                  <a:pt x="203381" y="11290"/>
                </a:lnTo>
                <a:lnTo>
                  <a:pt x="205437" y="10067"/>
                </a:lnTo>
                <a:lnTo>
                  <a:pt x="208078" y="7981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5"/>
          <p:cNvSpPr/>
          <p:nvPr/>
        </p:nvSpPr>
        <p:spPr>
          <a:xfrm>
            <a:off x="5634990" y="1577339"/>
            <a:ext cx="22861" cy="320041"/>
          </a:xfrm>
          <a:custGeom>
            <a:avLst/>
            <a:gdLst/>
            <a:ahLst/>
            <a:cxnLst/>
            <a:rect l="0" t="0" r="0" b="0"/>
            <a:pathLst>
              <a:path w="22861" h="320041">
                <a:moveTo>
                  <a:pt x="0" y="0"/>
                </a:moveTo>
                <a:lnTo>
                  <a:pt x="0" y="12136"/>
                </a:lnTo>
                <a:lnTo>
                  <a:pt x="1269" y="16981"/>
                </a:lnTo>
                <a:lnTo>
                  <a:pt x="3386" y="21481"/>
                </a:lnTo>
                <a:lnTo>
                  <a:pt x="6067" y="25751"/>
                </a:lnTo>
                <a:lnTo>
                  <a:pt x="7855" y="29867"/>
                </a:lnTo>
                <a:lnTo>
                  <a:pt x="9046" y="33882"/>
                </a:lnTo>
                <a:lnTo>
                  <a:pt x="9841" y="37828"/>
                </a:lnTo>
                <a:lnTo>
                  <a:pt x="10370" y="50619"/>
                </a:lnTo>
                <a:lnTo>
                  <a:pt x="11290" y="135893"/>
                </a:lnTo>
                <a:lnTo>
                  <a:pt x="11426" y="241057"/>
                </a:lnTo>
                <a:lnTo>
                  <a:pt x="12697" y="245795"/>
                </a:lnTo>
                <a:lnTo>
                  <a:pt x="14815" y="250224"/>
                </a:lnTo>
                <a:lnTo>
                  <a:pt x="17496" y="254446"/>
                </a:lnTo>
                <a:lnTo>
                  <a:pt x="19284" y="258531"/>
                </a:lnTo>
                <a:lnTo>
                  <a:pt x="20476" y="262524"/>
                </a:lnTo>
                <a:lnTo>
                  <a:pt x="21270" y="266456"/>
                </a:lnTo>
                <a:lnTo>
                  <a:pt x="21800" y="270348"/>
                </a:lnTo>
                <a:lnTo>
                  <a:pt x="22153" y="274212"/>
                </a:lnTo>
                <a:lnTo>
                  <a:pt x="22860" y="3200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6"/>
          <p:cNvSpPr/>
          <p:nvPr/>
        </p:nvSpPr>
        <p:spPr>
          <a:xfrm>
            <a:off x="5795026" y="1577339"/>
            <a:ext cx="182865" cy="181881"/>
          </a:xfrm>
          <a:custGeom>
            <a:avLst/>
            <a:gdLst/>
            <a:ahLst/>
            <a:cxnLst/>
            <a:rect l="0" t="0" r="0" b="0"/>
            <a:pathLst>
              <a:path w="182865" h="181881">
                <a:moveTo>
                  <a:pt x="45703" y="0"/>
                </a:moveTo>
                <a:lnTo>
                  <a:pt x="45703" y="37886"/>
                </a:lnTo>
                <a:lnTo>
                  <a:pt x="44433" y="48118"/>
                </a:lnTo>
                <a:lnTo>
                  <a:pt x="42317" y="58749"/>
                </a:lnTo>
                <a:lnTo>
                  <a:pt x="39636" y="69646"/>
                </a:lnTo>
                <a:lnTo>
                  <a:pt x="36578" y="78181"/>
                </a:lnTo>
                <a:lnTo>
                  <a:pt x="33270" y="85141"/>
                </a:lnTo>
                <a:lnTo>
                  <a:pt x="29795" y="91051"/>
                </a:lnTo>
                <a:lnTo>
                  <a:pt x="27477" y="96260"/>
                </a:lnTo>
                <a:lnTo>
                  <a:pt x="25933" y="101004"/>
                </a:lnTo>
                <a:lnTo>
                  <a:pt x="24903" y="105436"/>
                </a:lnTo>
                <a:lnTo>
                  <a:pt x="22947" y="109661"/>
                </a:lnTo>
                <a:lnTo>
                  <a:pt x="20372" y="113747"/>
                </a:lnTo>
                <a:lnTo>
                  <a:pt x="17386" y="117742"/>
                </a:lnTo>
                <a:lnTo>
                  <a:pt x="14125" y="121675"/>
                </a:lnTo>
                <a:lnTo>
                  <a:pt x="10681" y="125567"/>
                </a:lnTo>
                <a:lnTo>
                  <a:pt x="7115" y="129431"/>
                </a:lnTo>
                <a:lnTo>
                  <a:pt x="4738" y="133278"/>
                </a:lnTo>
                <a:lnTo>
                  <a:pt x="3153" y="137112"/>
                </a:lnTo>
                <a:lnTo>
                  <a:pt x="2097" y="140938"/>
                </a:lnTo>
                <a:lnTo>
                  <a:pt x="1392" y="144759"/>
                </a:lnTo>
                <a:lnTo>
                  <a:pt x="922" y="148576"/>
                </a:lnTo>
                <a:lnTo>
                  <a:pt x="169" y="157760"/>
                </a:lnTo>
                <a:lnTo>
                  <a:pt x="0" y="179504"/>
                </a:lnTo>
                <a:lnTo>
                  <a:pt x="3804" y="180630"/>
                </a:lnTo>
                <a:lnTo>
                  <a:pt x="10151" y="181380"/>
                </a:lnTo>
                <a:lnTo>
                  <a:pt x="18192" y="181880"/>
                </a:lnTo>
                <a:lnTo>
                  <a:pt x="27362" y="180944"/>
                </a:lnTo>
                <a:lnTo>
                  <a:pt x="37286" y="179049"/>
                </a:lnTo>
                <a:lnTo>
                  <a:pt x="47712" y="176516"/>
                </a:lnTo>
                <a:lnTo>
                  <a:pt x="55933" y="174828"/>
                </a:lnTo>
                <a:lnTo>
                  <a:pt x="62683" y="173702"/>
                </a:lnTo>
                <a:lnTo>
                  <a:pt x="68453" y="172951"/>
                </a:lnTo>
                <a:lnTo>
                  <a:pt x="76110" y="172451"/>
                </a:lnTo>
                <a:lnTo>
                  <a:pt x="85025" y="172117"/>
                </a:lnTo>
                <a:lnTo>
                  <a:pt x="94778" y="171895"/>
                </a:lnTo>
                <a:lnTo>
                  <a:pt x="105089" y="170477"/>
                </a:lnTo>
                <a:lnTo>
                  <a:pt x="115774" y="168261"/>
                </a:lnTo>
                <a:lnTo>
                  <a:pt x="126708" y="165514"/>
                </a:lnTo>
                <a:lnTo>
                  <a:pt x="136536" y="164953"/>
                </a:lnTo>
                <a:lnTo>
                  <a:pt x="145629" y="165849"/>
                </a:lnTo>
                <a:lnTo>
                  <a:pt x="163787" y="169791"/>
                </a:lnTo>
                <a:lnTo>
                  <a:pt x="182864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7"/>
          <p:cNvSpPr/>
          <p:nvPr/>
        </p:nvSpPr>
        <p:spPr>
          <a:xfrm>
            <a:off x="5886450" y="1565909"/>
            <a:ext cx="68580" cy="445771"/>
          </a:xfrm>
          <a:custGeom>
            <a:avLst/>
            <a:gdLst/>
            <a:ahLst/>
            <a:cxnLst/>
            <a:rect l="0" t="0" r="0" b="0"/>
            <a:pathLst>
              <a:path w="68580" h="445771">
                <a:moveTo>
                  <a:pt x="68579" y="0"/>
                </a:moveTo>
                <a:lnTo>
                  <a:pt x="68579" y="12136"/>
                </a:lnTo>
                <a:lnTo>
                  <a:pt x="67310" y="18251"/>
                </a:lnTo>
                <a:lnTo>
                  <a:pt x="65193" y="24867"/>
                </a:lnTo>
                <a:lnTo>
                  <a:pt x="62512" y="31818"/>
                </a:lnTo>
                <a:lnTo>
                  <a:pt x="59454" y="47882"/>
                </a:lnTo>
                <a:lnTo>
                  <a:pt x="56146" y="70022"/>
                </a:lnTo>
                <a:lnTo>
                  <a:pt x="52671" y="96211"/>
                </a:lnTo>
                <a:lnTo>
                  <a:pt x="49083" y="118751"/>
                </a:lnTo>
                <a:lnTo>
                  <a:pt x="45422" y="138858"/>
                </a:lnTo>
                <a:lnTo>
                  <a:pt x="41712" y="157342"/>
                </a:lnTo>
                <a:lnTo>
                  <a:pt x="37967" y="187445"/>
                </a:lnTo>
                <a:lnTo>
                  <a:pt x="30421" y="268306"/>
                </a:lnTo>
                <a:lnTo>
                  <a:pt x="26220" y="322871"/>
                </a:lnTo>
                <a:lnTo>
                  <a:pt x="25100" y="340977"/>
                </a:lnTo>
                <a:lnTo>
                  <a:pt x="23083" y="356858"/>
                </a:lnTo>
                <a:lnTo>
                  <a:pt x="20469" y="371256"/>
                </a:lnTo>
                <a:lnTo>
                  <a:pt x="17456" y="384664"/>
                </a:lnTo>
                <a:lnTo>
                  <a:pt x="14177" y="397413"/>
                </a:lnTo>
                <a:lnTo>
                  <a:pt x="10721" y="409722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8"/>
          <p:cNvSpPr/>
          <p:nvPr/>
        </p:nvSpPr>
        <p:spPr>
          <a:xfrm>
            <a:off x="3625088" y="4777839"/>
            <a:ext cx="261113" cy="514251"/>
          </a:xfrm>
          <a:custGeom>
            <a:avLst/>
            <a:gdLst/>
            <a:ahLst/>
            <a:cxnLst/>
            <a:rect l="0" t="0" r="0" b="0"/>
            <a:pathLst>
              <a:path w="261113" h="514251">
                <a:moveTo>
                  <a:pt x="43941" y="79911"/>
                </a:moveTo>
                <a:lnTo>
                  <a:pt x="43941" y="67775"/>
                </a:lnTo>
                <a:lnTo>
                  <a:pt x="45212" y="64200"/>
                </a:lnTo>
                <a:lnTo>
                  <a:pt x="47328" y="61817"/>
                </a:lnTo>
                <a:lnTo>
                  <a:pt x="53067" y="57899"/>
                </a:lnTo>
                <a:lnTo>
                  <a:pt x="59851" y="51924"/>
                </a:lnTo>
                <a:lnTo>
                  <a:pt x="67099" y="45035"/>
                </a:lnTo>
                <a:lnTo>
                  <a:pt x="99557" y="12848"/>
                </a:lnTo>
                <a:lnTo>
                  <a:pt x="106418" y="8533"/>
                </a:lnTo>
                <a:lnTo>
                  <a:pt x="113533" y="5655"/>
                </a:lnTo>
                <a:lnTo>
                  <a:pt x="120816" y="3737"/>
                </a:lnTo>
                <a:lnTo>
                  <a:pt x="128211" y="2458"/>
                </a:lnTo>
                <a:lnTo>
                  <a:pt x="135681" y="1605"/>
                </a:lnTo>
                <a:lnTo>
                  <a:pt x="143201" y="1037"/>
                </a:lnTo>
                <a:lnTo>
                  <a:pt x="154944" y="406"/>
                </a:lnTo>
                <a:lnTo>
                  <a:pt x="164396" y="125"/>
                </a:lnTo>
                <a:lnTo>
                  <a:pt x="172830" y="0"/>
                </a:lnTo>
                <a:lnTo>
                  <a:pt x="178127" y="1237"/>
                </a:lnTo>
                <a:lnTo>
                  <a:pt x="184199" y="3331"/>
                </a:lnTo>
                <a:lnTo>
                  <a:pt x="190786" y="5998"/>
                </a:lnTo>
                <a:lnTo>
                  <a:pt x="196448" y="9045"/>
                </a:lnTo>
                <a:lnTo>
                  <a:pt x="201493" y="12347"/>
                </a:lnTo>
                <a:lnTo>
                  <a:pt x="206126" y="15818"/>
                </a:lnTo>
                <a:lnTo>
                  <a:pt x="211754" y="23212"/>
                </a:lnTo>
                <a:lnTo>
                  <a:pt x="218047" y="33222"/>
                </a:lnTo>
                <a:lnTo>
                  <a:pt x="224782" y="44975"/>
                </a:lnTo>
                <a:lnTo>
                  <a:pt x="230542" y="54080"/>
                </a:lnTo>
                <a:lnTo>
                  <a:pt x="235651" y="61420"/>
                </a:lnTo>
                <a:lnTo>
                  <a:pt x="240328" y="67584"/>
                </a:lnTo>
                <a:lnTo>
                  <a:pt x="243446" y="74232"/>
                </a:lnTo>
                <a:lnTo>
                  <a:pt x="246910" y="88394"/>
                </a:lnTo>
                <a:lnTo>
                  <a:pt x="249104" y="96996"/>
                </a:lnTo>
                <a:lnTo>
                  <a:pt x="251836" y="106541"/>
                </a:lnTo>
                <a:lnTo>
                  <a:pt x="254928" y="116714"/>
                </a:lnTo>
                <a:lnTo>
                  <a:pt x="258364" y="131404"/>
                </a:lnTo>
                <a:lnTo>
                  <a:pt x="259890" y="145977"/>
                </a:lnTo>
                <a:lnTo>
                  <a:pt x="260297" y="156975"/>
                </a:lnTo>
                <a:lnTo>
                  <a:pt x="260569" y="169386"/>
                </a:lnTo>
                <a:lnTo>
                  <a:pt x="259480" y="185281"/>
                </a:lnTo>
                <a:lnTo>
                  <a:pt x="257484" y="203498"/>
                </a:lnTo>
                <a:lnTo>
                  <a:pt x="254883" y="223262"/>
                </a:lnTo>
                <a:lnTo>
                  <a:pt x="251879" y="238978"/>
                </a:lnTo>
                <a:lnTo>
                  <a:pt x="248606" y="251996"/>
                </a:lnTo>
                <a:lnTo>
                  <a:pt x="245155" y="263214"/>
                </a:lnTo>
                <a:lnTo>
                  <a:pt x="237933" y="289225"/>
                </a:lnTo>
                <a:lnTo>
                  <a:pt x="234229" y="303274"/>
                </a:lnTo>
                <a:lnTo>
                  <a:pt x="226727" y="329043"/>
                </a:lnTo>
                <a:lnTo>
                  <a:pt x="222949" y="341249"/>
                </a:lnTo>
                <a:lnTo>
                  <a:pt x="219160" y="351926"/>
                </a:lnTo>
                <a:lnTo>
                  <a:pt x="215364" y="361584"/>
                </a:lnTo>
                <a:lnTo>
                  <a:pt x="211563" y="370563"/>
                </a:lnTo>
                <a:lnTo>
                  <a:pt x="206489" y="380359"/>
                </a:lnTo>
                <a:lnTo>
                  <a:pt x="200566" y="390699"/>
                </a:lnTo>
                <a:lnTo>
                  <a:pt x="194078" y="401403"/>
                </a:lnTo>
                <a:lnTo>
                  <a:pt x="188483" y="411079"/>
                </a:lnTo>
                <a:lnTo>
                  <a:pt x="178879" y="428603"/>
                </a:lnTo>
                <a:lnTo>
                  <a:pt x="174540" y="435562"/>
                </a:lnTo>
                <a:lnTo>
                  <a:pt x="170377" y="441472"/>
                </a:lnTo>
                <a:lnTo>
                  <a:pt x="162365" y="451424"/>
                </a:lnTo>
                <a:lnTo>
                  <a:pt x="154571" y="460081"/>
                </a:lnTo>
                <a:lnTo>
                  <a:pt x="146874" y="468162"/>
                </a:lnTo>
                <a:lnTo>
                  <a:pt x="131584" y="483697"/>
                </a:lnTo>
                <a:lnTo>
                  <a:pt x="127770" y="486262"/>
                </a:lnTo>
                <a:lnTo>
                  <a:pt x="120145" y="489111"/>
                </a:lnTo>
                <a:lnTo>
                  <a:pt x="115064" y="491141"/>
                </a:lnTo>
                <a:lnTo>
                  <a:pt x="109137" y="493764"/>
                </a:lnTo>
                <a:lnTo>
                  <a:pt x="102645" y="496783"/>
                </a:lnTo>
                <a:lnTo>
                  <a:pt x="95777" y="498795"/>
                </a:lnTo>
                <a:lnTo>
                  <a:pt x="88659" y="500137"/>
                </a:lnTo>
                <a:lnTo>
                  <a:pt x="81373" y="501032"/>
                </a:lnTo>
                <a:lnTo>
                  <a:pt x="75246" y="500358"/>
                </a:lnTo>
                <a:lnTo>
                  <a:pt x="69891" y="498639"/>
                </a:lnTo>
                <a:lnTo>
                  <a:pt x="46104" y="486754"/>
                </a:lnTo>
                <a:lnTo>
                  <a:pt x="41573" y="483220"/>
                </a:lnTo>
                <a:lnTo>
                  <a:pt x="38553" y="479593"/>
                </a:lnTo>
                <a:lnTo>
                  <a:pt x="33927" y="472177"/>
                </a:lnTo>
                <a:lnTo>
                  <a:pt x="27637" y="464648"/>
                </a:lnTo>
                <a:lnTo>
                  <a:pt x="20608" y="457068"/>
                </a:lnTo>
                <a:lnTo>
                  <a:pt x="16956" y="453269"/>
                </a:lnTo>
                <a:lnTo>
                  <a:pt x="14522" y="449466"/>
                </a:lnTo>
                <a:lnTo>
                  <a:pt x="9825" y="438046"/>
                </a:lnTo>
                <a:lnTo>
                  <a:pt x="4225" y="430429"/>
                </a:lnTo>
                <a:lnTo>
                  <a:pt x="2224" y="425349"/>
                </a:lnTo>
                <a:lnTo>
                  <a:pt x="0" y="412932"/>
                </a:lnTo>
                <a:lnTo>
                  <a:pt x="677" y="407335"/>
                </a:lnTo>
                <a:lnTo>
                  <a:pt x="2399" y="402333"/>
                </a:lnTo>
                <a:lnTo>
                  <a:pt x="6428" y="393389"/>
                </a:lnTo>
                <a:lnTo>
                  <a:pt x="8219" y="385181"/>
                </a:lnTo>
                <a:lnTo>
                  <a:pt x="9015" y="373913"/>
                </a:lnTo>
                <a:lnTo>
                  <a:pt x="9463" y="356675"/>
                </a:lnTo>
                <a:lnTo>
                  <a:pt x="9526" y="352050"/>
                </a:lnTo>
                <a:lnTo>
                  <a:pt x="12982" y="340138"/>
                </a:lnTo>
                <a:lnTo>
                  <a:pt x="17482" y="327647"/>
                </a:lnTo>
                <a:lnTo>
                  <a:pt x="19482" y="317863"/>
                </a:lnTo>
                <a:lnTo>
                  <a:pt x="23757" y="309280"/>
                </a:lnTo>
                <a:lnTo>
                  <a:pt x="29890" y="301233"/>
                </a:lnTo>
                <a:lnTo>
                  <a:pt x="36850" y="293423"/>
                </a:lnTo>
                <a:lnTo>
                  <a:pt x="44177" y="285718"/>
                </a:lnTo>
                <a:lnTo>
                  <a:pt x="59228" y="270424"/>
                </a:lnTo>
                <a:lnTo>
                  <a:pt x="63022" y="267879"/>
                </a:lnTo>
                <a:lnTo>
                  <a:pt x="70625" y="265052"/>
                </a:lnTo>
                <a:lnTo>
                  <a:pt x="75701" y="264298"/>
                </a:lnTo>
                <a:lnTo>
                  <a:pt x="81624" y="263796"/>
                </a:lnTo>
                <a:lnTo>
                  <a:pt x="88114" y="263461"/>
                </a:lnTo>
                <a:lnTo>
                  <a:pt x="102097" y="263088"/>
                </a:lnTo>
                <a:lnTo>
                  <a:pt x="109382" y="262989"/>
                </a:lnTo>
                <a:lnTo>
                  <a:pt x="116778" y="264193"/>
                </a:lnTo>
                <a:lnTo>
                  <a:pt x="124249" y="266265"/>
                </a:lnTo>
                <a:lnTo>
                  <a:pt x="131770" y="268917"/>
                </a:lnTo>
                <a:lnTo>
                  <a:pt x="139324" y="271955"/>
                </a:lnTo>
                <a:lnTo>
                  <a:pt x="146900" y="275250"/>
                </a:lnTo>
                <a:lnTo>
                  <a:pt x="154490" y="278717"/>
                </a:lnTo>
                <a:lnTo>
                  <a:pt x="160821" y="281028"/>
                </a:lnTo>
                <a:lnTo>
                  <a:pt x="166311" y="282569"/>
                </a:lnTo>
                <a:lnTo>
                  <a:pt x="171241" y="283596"/>
                </a:lnTo>
                <a:lnTo>
                  <a:pt x="175798" y="286821"/>
                </a:lnTo>
                <a:lnTo>
                  <a:pt x="180106" y="291511"/>
                </a:lnTo>
                <a:lnTo>
                  <a:pt x="184248" y="297177"/>
                </a:lnTo>
                <a:lnTo>
                  <a:pt x="192236" y="306860"/>
                </a:lnTo>
                <a:lnTo>
                  <a:pt x="200021" y="315397"/>
                </a:lnTo>
                <a:lnTo>
                  <a:pt x="211543" y="327343"/>
                </a:lnTo>
                <a:lnTo>
                  <a:pt x="219185" y="335084"/>
                </a:lnTo>
                <a:lnTo>
                  <a:pt x="221730" y="340196"/>
                </a:lnTo>
                <a:lnTo>
                  <a:pt x="226583" y="359526"/>
                </a:lnTo>
                <a:lnTo>
                  <a:pt x="232219" y="373941"/>
                </a:lnTo>
                <a:lnTo>
                  <a:pt x="235570" y="388814"/>
                </a:lnTo>
                <a:lnTo>
                  <a:pt x="236464" y="396336"/>
                </a:lnTo>
                <a:lnTo>
                  <a:pt x="240844" y="408081"/>
                </a:lnTo>
                <a:lnTo>
                  <a:pt x="243790" y="412991"/>
                </a:lnTo>
                <a:lnTo>
                  <a:pt x="247063" y="425219"/>
                </a:lnTo>
                <a:lnTo>
                  <a:pt x="248518" y="437851"/>
                </a:lnTo>
                <a:lnTo>
                  <a:pt x="249337" y="452103"/>
                </a:lnTo>
                <a:lnTo>
                  <a:pt x="249528" y="460382"/>
                </a:lnTo>
                <a:lnTo>
                  <a:pt x="250849" y="464368"/>
                </a:lnTo>
                <a:lnTo>
                  <a:pt x="257507" y="476046"/>
                </a:lnTo>
                <a:lnTo>
                  <a:pt x="259509" y="483724"/>
                </a:lnTo>
                <a:lnTo>
                  <a:pt x="260400" y="491370"/>
                </a:lnTo>
                <a:lnTo>
                  <a:pt x="261112" y="5142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9"/>
          <p:cNvSpPr/>
          <p:nvPr/>
        </p:nvSpPr>
        <p:spPr>
          <a:xfrm>
            <a:off x="4034790" y="4709160"/>
            <a:ext cx="249672" cy="409068"/>
          </a:xfrm>
          <a:custGeom>
            <a:avLst/>
            <a:gdLst/>
            <a:ahLst/>
            <a:cxnLst/>
            <a:rect l="0" t="0" r="0" b="0"/>
            <a:pathLst>
              <a:path w="249672" h="409068">
                <a:moveTo>
                  <a:pt x="57150" y="22859"/>
                </a:moveTo>
                <a:lnTo>
                  <a:pt x="69285" y="16792"/>
                </a:lnTo>
                <a:lnTo>
                  <a:pt x="74130" y="15004"/>
                </a:lnTo>
                <a:lnTo>
                  <a:pt x="78630" y="13812"/>
                </a:lnTo>
                <a:lnTo>
                  <a:pt x="82900" y="13018"/>
                </a:lnTo>
                <a:lnTo>
                  <a:pt x="87016" y="12489"/>
                </a:lnTo>
                <a:lnTo>
                  <a:pt x="91031" y="12135"/>
                </a:lnTo>
                <a:lnTo>
                  <a:pt x="94977" y="11900"/>
                </a:lnTo>
                <a:lnTo>
                  <a:pt x="98878" y="10473"/>
                </a:lnTo>
                <a:lnTo>
                  <a:pt x="106599" y="5501"/>
                </a:lnTo>
                <a:lnTo>
                  <a:pt x="114264" y="2445"/>
                </a:lnTo>
                <a:lnTo>
                  <a:pt x="121904" y="1086"/>
                </a:lnTo>
                <a:lnTo>
                  <a:pt x="129533" y="483"/>
                </a:lnTo>
                <a:lnTo>
                  <a:pt x="140543" y="214"/>
                </a:lnTo>
                <a:lnTo>
                  <a:pt x="187119" y="1"/>
                </a:lnTo>
                <a:lnTo>
                  <a:pt x="180044" y="0"/>
                </a:lnTo>
                <a:lnTo>
                  <a:pt x="175909" y="1270"/>
                </a:lnTo>
                <a:lnTo>
                  <a:pt x="171883" y="3386"/>
                </a:lnTo>
                <a:lnTo>
                  <a:pt x="167928" y="6067"/>
                </a:lnTo>
                <a:lnTo>
                  <a:pt x="160148" y="9046"/>
                </a:lnTo>
                <a:lnTo>
                  <a:pt x="152457" y="10370"/>
                </a:lnTo>
                <a:lnTo>
                  <a:pt x="144805" y="10959"/>
                </a:lnTo>
                <a:lnTo>
                  <a:pt x="137171" y="11220"/>
                </a:lnTo>
                <a:lnTo>
                  <a:pt x="133357" y="11290"/>
                </a:lnTo>
                <a:lnTo>
                  <a:pt x="129544" y="12606"/>
                </a:lnTo>
                <a:lnTo>
                  <a:pt x="121922" y="17456"/>
                </a:lnTo>
                <a:lnTo>
                  <a:pt x="116841" y="19257"/>
                </a:lnTo>
                <a:lnTo>
                  <a:pt x="110914" y="20458"/>
                </a:lnTo>
                <a:lnTo>
                  <a:pt x="104422" y="21258"/>
                </a:lnTo>
                <a:lnTo>
                  <a:pt x="95015" y="21792"/>
                </a:lnTo>
                <a:lnTo>
                  <a:pt x="53215" y="22719"/>
                </a:lnTo>
                <a:lnTo>
                  <a:pt x="17928" y="22856"/>
                </a:lnTo>
                <a:lnTo>
                  <a:pt x="15762" y="24127"/>
                </a:lnTo>
                <a:lnTo>
                  <a:pt x="14318" y="26245"/>
                </a:lnTo>
                <a:lnTo>
                  <a:pt x="12713" y="31984"/>
                </a:lnTo>
                <a:lnTo>
                  <a:pt x="11810" y="43625"/>
                </a:lnTo>
                <a:lnTo>
                  <a:pt x="11542" y="61327"/>
                </a:lnTo>
                <a:lnTo>
                  <a:pt x="11480" y="70859"/>
                </a:lnTo>
                <a:lnTo>
                  <a:pt x="8065" y="82716"/>
                </a:lnTo>
                <a:lnTo>
                  <a:pt x="3584" y="95183"/>
                </a:lnTo>
                <a:lnTo>
                  <a:pt x="1593" y="104957"/>
                </a:lnTo>
                <a:lnTo>
                  <a:pt x="472" y="117599"/>
                </a:lnTo>
                <a:lnTo>
                  <a:pt x="140" y="129388"/>
                </a:lnTo>
                <a:lnTo>
                  <a:pt x="0" y="192010"/>
                </a:lnTo>
                <a:lnTo>
                  <a:pt x="1270" y="192776"/>
                </a:lnTo>
                <a:lnTo>
                  <a:pt x="9046" y="194006"/>
                </a:lnTo>
                <a:lnTo>
                  <a:pt x="9841" y="194108"/>
                </a:lnTo>
                <a:lnTo>
                  <a:pt x="17497" y="190833"/>
                </a:lnTo>
                <a:lnTo>
                  <a:pt x="23094" y="188182"/>
                </a:lnTo>
                <a:lnTo>
                  <a:pt x="28096" y="185144"/>
                </a:lnTo>
                <a:lnTo>
                  <a:pt x="32701" y="181849"/>
                </a:lnTo>
                <a:lnTo>
                  <a:pt x="37040" y="178383"/>
                </a:lnTo>
                <a:lnTo>
                  <a:pt x="43743" y="170992"/>
                </a:lnTo>
                <a:lnTo>
                  <a:pt x="52022" y="160984"/>
                </a:lnTo>
                <a:lnTo>
                  <a:pt x="61351" y="149232"/>
                </a:lnTo>
                <a:lnTo>
                  <a:pt x="68841" y="140128"/>
                </a:lnTo>
                <a:lnTo>
                  <a:pt x="75104" y="132789"/>
                </a:lnTo>
                <a:lnTo>
                  <a:pt x="80549" y="126626"/>
                </a:lnTo>
                <a:lnTo>
                  <a:pt x="86719" y="122517"/>
                </a:lnTo>
                <a:lnTo>
                  <a:pt x="93373" y="119778"/>
                </a:lnTo>
                <a:lnTo>
                  <a:pt x="100348" y="117952"/>
                </a:lnTo>
                <a:lnTo>
                  <a:pt x="106269" y="115464"/>
                </a:lnTo>
                <a:lnTo>
                  <a:pt x="111485" y="112536"/>
                </a:lnTo>
                <a:lnTo>
                  <a:pt x="116234" y="109314"/>
                </a:lnTo>
                <a:lnTo>
                  <a:pt x="120669" y="107166"/>
                </a:lnTo>
                <a:lnTo>
                  <a:pt x="124896" y="105734"/>
                </a:lnTo>
                <a:lnTo>
                  <a:pt x="128984" y="104779"/>
                </a:lnTo>
                <a:lnTo>
                  <a:pt x="135519" y="104143"/>
                </a:lnTo>
                <a:lnTo>
                  <a:pt x="143686" y="103718"/>
                </a:lnTo>
                <a:lnTo>
                  <a:pt x="152941" y="103435"/>
                </a:lnTo>
                <a:lnTo>
                  <a:pt x="161650" y="104517"/>
                </a:lnTo>
                <a:lnTo>
                  <a:pt x="169997" y="106508"/>
                </a:lnTo>
                <a:lnTo>
                  <a:pt x="178101" y="109105"/>
                </a:lnTo>
                <a:lnTo>
                  <a:pt x="184774" y="110836"/>
                </a:lnTo>
                <a:lnTo>
                  <a:pt x="190492" y="111991"/>
                </a:lnTo>
                <a:lnTo>
                  <a:pt x="195575" y="112760"/>
                </a:lnTo>
                <a:lnTo>
                  <a:pt x="200233" y="114543"/>
                </a:lnTo>
                <a:lnTo>
                  <a:pt x="204608" y="117002"/>
                </a:lnTo>
                <a:lnTo>
                  <a:pt x="208795" y="119911"/>
                </a:lnTo>
                <a:lnTo>
                  <a:pt x="212857" y="123121"/>
                </a:lnTo>
                <a:lnTo>
                  <a:pt x="216834" y="126530"/>
                </a:lnTo>
                <a:lnTo>
                  <a:pt x="220756" y="130073"/>
                </a:lnTo>
                <a:lnTo>
                  <a:pt x="228500" y="140783"/>
                </a:lnTo>
                <a:lnTo>
                  <a:pt x="234905" y="152740"/>
                </a:lnTo>
                <a:lnTo>
                  <a:pt x="237752" y="162288"/>
                </a:lnTo>
                <a:lnTo>
                  <a:pt x="239782" y="169151"/>
                </a:lnTo>
                <a:lnTo>
                  <a:pt x="245423" y="186938"/>
                </a:lnTo>
                <a:lnTo>
                  <a:pt x="247435" y="197015"/>
                </a:lnTo>
                <a:lnTo>
                  <a:pt x="248776" y="207543"/>
                </a:lnTo>
                <a:lnTo>
                  <a:pt x="249671" y="218372"/>
                </a:lnTo>
                <a:lnTo>
                  <a:pt x="248997" y="229401"/>
                </a:lnTo>
                <a:lnTo>
                  <a:pt x="247278" y="240564"/>
                </a:lnTo>
                <a:lnTo>
                  <a:pt x="244862" y="251816"/>
                </a:lnTo>
                <a:lnTo>
                  <a:pt x="243251" y="261857"/>
                </a:lnTo>
                <a:lnTo>
                  <a:pt x="242177" y="271091"/>
                </a:lnTo>
                <a:lnTo>
                  <a:pt x="241461" y="279787"/>
                </a:lnTo>
                <a:lnTo>
                  <a:pt x="238444" y="289394"/>
                </a:lnTo>
                <a:lnTo>
                  <a:pt x="233893" y="299610"/>
                </a:lnTo>
                <a:lnTo>
                  <a:pt x="215351" y="335576"/>
                </a:lnTo>
                <a:lnTo>
                  <a:pt x="208337" y="349447"/>
                </a:lnTo>
                <a:lnTo>
                  <a:pt x="201121" y="359965"/>
                </a:lnTo>
                <a:lnTo>
                  <a:pt x="193771" y="368246"/>
                </a:lnTo>
                <a:lnTo>
                  <a:pt x="186331" y="375038"/>
                </a:lnTo>
                <a:lnTo>
                  <a:pt x="178830" y="380835"/>
                </a:lnTo>
                <a:lnTo>
                  <a:pt x="171290" y="385970"/>
                </a:lnTo>
                <a:lnTo>
                  <a:pt x="163723" y="390663"/>
                </a:lnTo>
                <a:lnTo>
                  <a:pt x="157409" y="395062"/>
                </a:lnTo>
                <a:lnTo>
                  <a:pt x="151929" y="399264"/>
                </a:lnTo>
                <a:lnTo>
                  <a:pt x="147006" y="403336"/>
                </a:lnTo>
                <a:lnTo>
                  <a:pt x="142454" y="406051"/>
                </a:lnTo>
                <a:lnTo>
                  <a:pt x="138149" y="407860"/>
                </a:lnTo>
                <a:lnTo>
                  <a:pt x="134009" y="409067"/>
                </a:lnTo>
                <a:lnTo>
                  <a:pt x="127440" y="408601"/>
                </a:lnTo>
                <a:lnTo>
                  <a:pt x="119250" y="407021"/>
                </a:lnTo>
                <a:lnTo>
                  <a:pt x="109979" y="404697"/>
                </a:lnTo>
                <a:lnTo>
                  <a:pt x="101259" y="403148"/>
                </a:lnTo>
                <a:lnTo>
                  <a:pt x="92906" y="402115"/>
                </a:lnTo>
                <a:lnTo>
                  <a:pt x="75787" y="400662"/>
                </a:lnTo>
                <a:lnTo>
                  <a:pt x="57150" y="4000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0"/>
          <p:cNvSpPr/>
          <p:nvPr/>
        </p:nvSpPr>
        <p:spPr>
          <a:xfrm>
            <a:off x="4469129" y="4777739"/>
            <a:ext cx="274322" cy="34291"/>
          </a:xfrm>
          <a:custGeom>
            <a:avLst/>
            <a:gdLst/>
            <a:ahLst/>
            <a:cxnLst/>
            <a:rect l="0" t="0" r="0" b="0"/>
            <a:pathLst>
              <a:path w="274322" h="34291">
                <a:moveTo>
                  <a:pt x="0" y="0"/>
                </a:moveTo>
                <a:lnTo>
                  <a:pt x="9842" y="0"/>
                </a:lnTo>
                <a:lnTo>
                  <a:pt x="11642" y="1270"/>
                </a:lnTo>
                <a:lnTo>
                  <a:pt x="14111" y="3387"/>
                </a:lnTo>
                <a:lnTo>
                  <a:pt x="17028" y="6069"/>
                </a:lnTo>
                <a:lnTo>
                  <a:pt x="20242" y="7856"/>
                </a:lnTo>
                <a:lnTo>
                  <a:pt x="23655" y="9047"/>
                </a:lnTo>
                <a:lnTo>
                  <a:pt x="32190" y="10960"/>
                </a:lnTo>
                <a:lnTo>
                  <a:pt x="50290" y="11221"/>
                </a:lnTo>
                <a:lnTo>
                  <a:pt x="64007" y="11291"/>
                </a:lnTo>
                <a:lnTo>
                  <a:pt x="74421" y="12607"/>
                </a:lnTo>
                <a:lnTo>
                  <a:pt x="82635" y="14755"/>
                </a:lnTo>
                <a:lnTo>
                  <a:pt x="89380" y="17457"/>
                </a:lnTo>
                <a:lnTo>
                  <a:pt x="96417" y="17988"/>
                </a:lnTo>
                <a:lnTo>
                  <a:pt x="103648" y="17072"/>
                </a:lnTo>
                <a:lnTo>
                  <a:pt x="111009" y="15192"/>
                </a:lnTo>
                <a:lnTo>
                  <a:pt x="117186" y="13938"/>
                </a:lnTo>
                <a:lnTo>
                  <a:pt x="122574" y="13102"/>
                </a:lnTo>
                <a:lnTo>
                  <a:pt x="127436" y="12545"/>
                </a:lnTo>
                <a:lnTo>
                  <a:pt x="133218" y="12173"/>
                </a:lnTo>
                <a:lnTo>
                  <a:pt x="139612" y="11926"/>
                </a:lnTo>
                <a:lnTo>
                  <a:pt x="154760" y="11650"/>
                </a:lnTo>
                <a:lnTo>
                  <a:pt x="242574" y="11433"/>
                </a:lnTo>
                <a:lnTo>
                  <a:pt x="246806" y="12702"/>
                </a:lnTo>
                <a:lnTo>
                  <a:pt x="250898" y="14818"/>
                </a:lnTo>
                <a:lnTo>
                  <a:pt x="254895" y="17499"/>
                </a:lnTo>
                <a:lnTo>
                  <a:pt x="258830" y="19286"/>
                </a:lnTo>
                <a:lnTo>
                  <a:pt x="262724" y="20478"/>
                </a:lnTo>
                <a:lnTo>
                  <a:pt x="274321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1"/>
          <p:cNvSpPr/>
          <p:nvPr/>
        </p:nvSpPr>
        <p:spPr>
          <a:xfrm>
            <a:off x="4474492" y="4892039"/>
            <a:ext cx="314679" cy="22391"/>
          </a:xfrm>
          <a:custGeom>
            <a:avLst/>
            <a:gdLst/>
            <a:ahLst/>
            <a:cxnLst/>
            <a:rect l="0" t="0" r="0" b="0"/>
            <a:pathLst>
              <a:path w="314679" h="22391">
                <a:moveTo>
                  <a:pt x="6067" y="11430"/>
                </a:moveTo>
                <a:lnTo>
                  <a:pt x="0" y="11430"/>
                </a:lnTo>
                <a:lnTo>
                  <a:pt x="77667" y="11430"/>
                </a:lnTo>
                <a:lnTo>
                  <a:pt x="81740" y="12700"/>
                </a:lnTo>
                <a:lnTo>
                  <a:pt x="85726" y="14817"/>
                </a:lnTo>
                <a:lnTo>
                  <a:pt x="89653" y="17498"/>
                </a:lnTo>
                <a:lnTo>
                  <a:pt x="93541" y="19286"/>
                </a:lnTo>
                <a:lnTo>
                  <a:pt x="97404" y="20477"/>
                </a:lnTo>
                <a:lnTo>
                  <a:pt x="101248" y="21271"/>
                </a:lnTo>
                <a:lnTo>
                  <a:pt x="106352" y="21801"/>
                </a:lnTo>
                <a:lnTo>
                  <a:pt x="112293" y="22154"/>
                </a:lnTo>
                <a:lnTo>
                  <a:pt x="118795" y="22390"/>
                </a:lnTo>
                <a:lnTo>
                  <a:pt x="126939" y="21277"/>
                </a:lnTo>
                <a:lnTo>
                  <a:pt x="136179" y="19265"/>
                </a:lnTo>
                <a:lnTo>
                  <a:pt x="146148" y="16653"/>
                </a:lnTo>
                <a:lnTo>
                  <a:pt x="155335" y="14912"/>
                </a:lnTo>
                <a:lnTo>
                  <a:pt x="163999" y="13752"/>
                </a:lnTo>
                <a:lnTo>
                  <a:pt x="172315" y="12978"/>
                </a:lnTo>
                <a:lnTo>
                  <a:pt x="179129" y="12462"/>
                </a:lnTo>
                <a:lnTo>
                  <a:pt x="184942" y="12118"/>
                </a:lnTo>
                <a:lnTo>
                  <a:pt x="190088" y="11889"/>
                </a:lnTo>
                <a:lnTo>
                  <a:pt x="202577" y="11634"/>
                </a:lnTo>
                <a:lnTo>
                  <a:pt x="209464" y="11566"/>
                </a:lnTo>
                <a:lnTo>
                  <a:pt x="217865" y="10251"/>
                </a:lnTo>
                <a:lnTo>
                  <a:pt x="227276" y="8104"/>
                </a:lnTo>
                <a:lnTo>
                  <a:pt x="237360" y="5403"/>
                </a:lnTo>
                <a:lnTo>
                  <a:pt x="245352" y="3602"/>
                </a:lnTo>
                <a:lnTo>
                  <a:pt x="251951" y="2402"/>
                </a:lnTo>
                <a:lnTo>
                  <a:pt x="257619" y="1601"/>
                </a:lnTo>
                <a:lnTo>
                  <a:pt x="262669" y="1067"/>
                </a:lnTo>
                <a:lnTo>
                  <a:pt x="271666" y="475"/>
                </a:lnTo>
                <a:lnTo>
                  <a:pt x="286672" y="211"/>
                </a:lnTo>
                <a:lnTo>
                  <a:pt x="3146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2"/>
          <p:cNvSpPr/>
          <p:nvPr/>
        </p:nvSpPr>
        <p:spPr>
          <a:xfrm>
            <a:off x="4914900" y="4629348"/>
            <a:ext cx="296651" cy="434138"/>
          </a:xfrm>
          <a:custGeom>
            <a:avLst/>
            <a:gdLst/>
            <a:ahLst/>
            <a:cxnLst/>
            <a:rect l="0" t="0" r="0" b="0"/>
            <a:pathLst>
              <a:path w="296651" h="434138">
                <a:moveTo>
                  <a:pt x="22859" y="91241"/>
                </a:moveTo>
                <a:lnTo>
                  <a:pt x="22859" y="85174"/>
                </a:lnTo>
                <a:lnTo>
                  <a:pt x="24129" y="83386"/>
                </a:lnTo>
                <a:lnTo>
                  <a:pt x="26246" y="82195"/>
                </a:lnTo>
                <a:lnTo>
                  <a:pt x="28928" y="81400"/>
                </a:lnTo>
                <a:lnTo>
                  <a:pt x="35293" y="77131"/>
                </a:lnTo>
                <a:lnTo>
                  <a:pt x="42355" y="71000"/>
                </a:lnTo>
                <a:lnTo>
                  <a:pt x="49728" y="64042"/>
                </a:lnTo>
                <a:lnTo>
                  <a:pt x="72407" y="41665"/>
                </a:lnTo>
                <a:lnTo>
                  <a:pt x="77481" y="37870"/>
                </a:lnTo>
                <a:lnTo>
                  <a:pt x="83404" y="34071"/>
                </a:lnTo>
                <a:lnTo>
                  <a:pt x="89892" y="30267"/>
                </a:lnTo>
                <a:lnTo>
                  <a:pt x="95488" y="26462"/>
                </a:lnTo>
                <a:lnTo>
                  <a:pt x="100489" y="22656"/>
                </a:lnTo>
                <a:lnTo>
                  <a:pt x="105092" y="18847"/>
                </a:lnTo>
                <a:lnTo>
                  <a:pt x="110701" y="15039"/>
                </a:lnTo>
                <a:lnTo>
                  <a:pt x="116981" y="11229"/>
                </a:lnTo>
                <a:lnTo>
                  <a:pt x="123707" y="7420"/>
                </a:lnTo>
                <a:lnTo>
                  <a:pt x="129461" y="4881"/>
                </a:lnTo>
                <a:lnTo>
                  <a:pt x="134567" y="3188"/>
                </a:lnTo>
                <a:lnTo>
                  <a:pt x="139241" y="2059"/>
                </a:lnTo>
                <a:lnTo>
                  <a:pt x="146168" y="1306"/>
                </a:lnTo>
                <a:lnTo>
                  <a:pt x="154595" y="805"/>
                </a:lnTo>
                <a:lnTo>
                  <a:pt x="177886" y="98"/>
                </a:lnTo>
                <a:lnTo>
                  <a:pt x="183360" y="0"/>
                </a:lnTo>
                <a:lnTo>
                  <a:pt x="188280" y="1204"/>
                </a:lnTo>
                <a:lnTo>
                  <a:pt x="197133" y="5928"/>
                </a:lnTo>
                <a:lnTo>
                  <a:pt x="200002" y="8966"/>
                </a:lnTo>
                <a:lnTo>
                  <a:pt x="201914" y="12261"/>
                </a:lnTo>
                <a:lnTo>
                  <a:pt x="204040" y="19309"/>
                </a:lnTo>
                <a:lnTo>
                  <a:pt x="205236" y="31687"/>
                </a:lnTo>
                <a:lnTo>
                  <a:pt x="205516" y="44029"/>
                </a:lnTo>
                <a:lnTo>
                  <a:pt x="205673" y="59191"/>
                </a:lnTo>
                <a:lnTo>
                  <a:pt x="202324" y="71070"/>
                </a:lnTo>
                <a:lnTo>
                  <a:pt x="199652" y="77794"/>
                </a:lnTo>
                <a:lnTo>
                  <a:pt x="196601" y="87356"/>
                </a:lnTo>
                <a:lnTo>
                  <a:pt x="193297" y="98811"/>
                </a:lnTo>
                <a:lnTo>
                  <a:pt x="189825" y="111528"/>
                </a:lnTo>
                <a:lnTo>
                  <a:pt x="184970" y="123816"/>
                </a:lnTo>
                <a:lnTo>
                  <a:pt x="179193" y="135818"/>
                </a:lnTo>
                <a:lnTo>
                  <a:pt x="172802" y="147629"/>
                </a:lnTo>
                <a:lnTo>
                  <a:pt x="167271" y="156773"/>
                </a:lnTo>
                <a:lnTo>
                  <a:pt x="162314" y="164140"/>
                </a:lnTo>
                <a:lnTo>
                  <a:pt x="157739" y="170320"/>
                </a:lnTo>
                <a:lnTo>
                  <a:pt x="145883" y="187347"/>
                </a:lnTo>
                <a:lnTo>
                  <a:pt x="129711" y="211120"/>
                </a:lnTo>
                <a:lnTo>
                  <a:pt x="129653" y="211800"/>
                </a:lnTo>
                <a:lnTo>
                  <a:pt x="132977" y="209170"/>
                </a:lnTo>
                <a:lnTo>
                  <a:pt x="135641" y="207960"/>
                </a:lnTo>
                <a:lnTo>
                  <a:pt x="141988" y="206616"/>
                </a:lnTo>
                <a:lnTo>
                  <a:pt x="146729" y="204988"/>
                </a:lnTo>
                <a:lnTo>
                  <a:pt x="152429" y="202633"/>
                </a:lnTo>
                <a:lnTo>
                  <a:pt x="158769" y="199792"/>
                </a:lnTo>
                <a:lnTo>
                  <a:pt x="164266" y="197898"/>
                </a:lnTo>
                <a:lnTo>
                  <a:pt x="169201" y="196636"/>
                </a:lnTo>
                <a:lnTo>
                  <a:pt x="173760" y="195795"/>
                </a:lnTo>
                <a:lnTo>
                  <a:pt x="182213" y="191473"/>
                </a:lnTo>
                <a:lnTo>
                  <a:pt x="186245" y="188542"/>
                </a:lnTo>
                <a:lnTo>
                  <a:pt x="192743" y="186589"/>
                </a:lnTo>
                <a:lnTo>
                  <a:pt x="200885" y="185286"/>
                </a:lnTo>
                <a:lnTo>
                  <a:pt x="210123" y="184418"/>
                </a:lnTo>
                <a:lnTo>
                  <a:pt x="217552" y="183839"/>
                </a:lnTo>
                <a:lnTo>
                  <a:pt x="223775" y="183453"/>
                </a:lnTo>
                <a:lnTo>
                  <a:pt x="234075" y="183024"/>
                </a:lnTo>
                <a:lnTo>
                  <a:pt x="247014" y="182783"/>
                </a:lnTo>
                <a:lnTo>
                  <a:pt x="254987" y="182727"/>
                </a:lnTo>
                <a:lnTo>
                  <a:pt x="258891" y="183982"/>
                </a:lnTo>
                <a:lnTo>
                  <a:pt x="266616" y="188762"/>
                </a:lnTo>
                <a:lnTo>
                  <a:pt x="274282" y="195121"/>
                </a:lnTo>
                <a:lnTo>
                  <a:pt x="278105" y="198594"/>
                </a:lnTo>
                <a:lnTo>
                  <a:pt x="280653" y="202180"/>
                </a:lnTo>
                <a:lnTo>
                  <a:pt x="285510" y="213295"/>
                </a:lnTo>
                <a:lnTo>
                  <a:pt x="293157" y="224631"/>
                </a:lnTo>
                <a:lnTo>
                  <a:pt x="295392" y="232229"/>
                </a:lnTo>
                <a:lnTo>
                  <a:pt x="296385" y="243226"/>
                </a:lnTo>
                <a:lnTo>
                  <a:pt x="296650" y="249715"/>
                </a:lnTo>
                <a:lnTo>
                  <a:pt x="295556" y="255310"/>
                </a:lnTo>
                <a:lnTo>
                  <a:pt x="290955" y="264914"/>
                </a:lnTo>
                <a:lnTo>
                  <a:pt x="284676" y="276803"/>
                </a:lnTo>
                <a:lnTo>
                  <a:pt x="281224" y="283529"/>
                </a:lnTo>
                <a:lnTo>
                  <a:pt x="276383" y="291823"/>
                </a:lnTo>
                <a:lnTo>
                  <a:pt x="264229" y="311199"/>
                </a:lnTo>
                <a:lnTo>
                  <a:pt x="257433" y="320430"/>
                </a:lnTo>
                <a:lnTo>
                  <a:pt x="250362" y="329124"/>
                </a:lnTo>
                <a:lnTo>
                  <a:pt x="237002" y="344287"/>
                </a:lnTo>
                <a:lnTo>
                  <a:pt x="226831" y="355259"/>
                </a:lnTo>
                <a:lnTo>
                  <a:pt x="207897" y="374645"/>
                </a:lnTo>
                <a:lnTo>
                  <a:pt x="199557" y="381777"/>
                </a:lnTo>
                <a:lnTo>
                  <a:pt x="190188" y="389072"/>
                </a:lnTo>
                <a:lnTo>
                  <a:pt x="180132" y="396475"/>
                </a:lnTo>
                <a:lnTo>
                  <a:pt x="168348" y="403950"/>
                </a:lnTo>
                <a:lnTo>
                  <a:pt x="155412" y="411474"/>
                </a:lnTo>
                <a:lnTo>
                  <a:pt x="141708" y="419030"/>
                </a:lnTo>
                <a:lnTo>
                  <a:pt x="131302" y="424067"/>
                </a:lnTo>
                <a:lnTo>
                  <a:pt x="123094" y="427425"/>
                </a:lnTo>
                <a:lnTo>
                  <a:pt x="116352" y="429664"/>
                </a:lnTo>
                <a:lnTo>
                  <a:pt x="109318" y="431157"/>
                </a:lnTo>
                <a:lnTo>
                  <a:pt x="102089" y="432151"/>
                </a:lnTo>
                <a:lnTo>
                  <a:pt x="94729" y="432815"/>
                </a:lnTo>
                <a:lnTo>
                  <a:pt x="88553" y="433257"/>
                </a:lnTo>
                <a:lnTo>
                  <a:pt x="83165" y="433552"/>
                </a:lnTo>
                <a:lnTo>
                  <a:pt x="78303" y="433748"/>
                </a:lnTo>
                <a:lnTo>
                  <a:pt x="22677" y="434126"/>
                </a:lnTo>
                <a:lnTo>
                  <a:pt x="11376" y="434137"/>
                </a:lnTo>
                <a:lnTo>
                  <a:pt x="0" y="4227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3"/>
          <p:cNvSpPr/>
          <p:nvPr/>
        </p:nvSpPr>
        <p:spPr>
          <a:xfrm>
            <a:off x="5292090" y="4720589"/>
            <a:ext cx="171451" cy="320041"/>
          </a:xfrm>
          <a:custGeom>
            <a:avLst/>
            <a:gdLst/>
            <a:ahLst/>
            <a:cxnLst/>
            <a:rect l="0" t="0" r="0" b="0"/>
            <a:pathLst>
              <a:path w="171451" h="320041">
                <a:moveTo>
                  <a:pt x="0" y="0"/>
                </a:moveTo>
                <a:lnTo>
                  <a:pt x="6067" y="12136"/>
                </a:lnTo>
                <a:lnTo>
                  <a:pt x="10394" y="18251"/>
                </a:lnTo>
                <a:lnTo>
                  <a:pt x="15820" y="24867"/>
                </a:lnTo>
                <a:lnTo>
                  <a:pt x="21976" y="31818"/>
                </a:lnTo>
                <a:lnTo>
                  <a:pt x="26081" y="38992"/>
                </a:lnTo>
                <a:lnTo>
                  <a:pt x="28817" y="46315"/>
                </a:lnTo>
                <a:lnTo>
                  <a:pt x="30641" y="53737"/>
                </a:lnTo>
                <a:lnTo>
                  <a:pt x="33127" y="61224"/>
                </a:lnTo>
                <a:lnTo>
                  <a:pt x="36055" y="68757"/>
                </a:lnTo>
                <a:lnTo>
                  <a:pt x="39276" y="76318"/>
                </a:lnTo>
                <a:lnTo>
                  <a:pt x="49629" y="98266"/>
                </a:lnTo>
                <a:lnTo>
                  <a:pt x="55946" y="111231"/>
                </a:lnTo>
                <a:lnTo>
                  <a:pt x="76511" y="149343"/>
                </a:lnTo>
                <a:lnTo>
                  <a:pt x="106490" y="203847"/>
                </a:lnTo>
                <a:lnTo>
                  <a:pt x="123415" y="236083"/>
                </a:lnTo>
                <a:lnTo>
                  <a:pt x="140513" y="269731"/>
                </a:lnTo>
                <a:lnTo>
                  <a:pt x="143205" y="277611"/>
                </a:lnTo>
                <a:lnTo>
                  <a:pt x="145000" y="285404"/>
                </a:lnTo>
                <a:lnTo>
                  <a:pt x="146196" y="293139"/>
                </a:lnTo>
                <a:lnTo>
                  <a:pt x="148264" y="298296"/>
                </a:lnTo>
                <a:lnTo>
                  <a:pt x="150913" y="301735"/>
                </a:lnTo>
                <a:lnTo>
                  <a:pt x="153948" y="304027"/>
                </a:lnTo>
                <a:lnTo>
                  <a:pt x="157242" y="306825"/>
                </a:lnTo>
                <a:lnTo>
                  <a:pt x="160708" y="309960"/>
                </a:lnTo>
                <a:lnTo>
                  <a:pt x="171450" y="3200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4"/>
          <p:cNvSpPr/>
          <p:nvPr/>
        </p:nvSpPr>
        <p:spPr>
          <a:xfrm>
            <a:off x="5223509" y="4732019"/>
            <a:ext cx="251462" cy="400051"/>
          </a:xfrm>
          <a:custGeom>
            <a:avLst/>
            <a:gdLst/>
            <a:ahLst/>
            <a:cxnLst/>
            <a:rect l="0" t="0" r="0" b="0"/>
            <a:pathLst>
              <a:path w="251462" h="400051">
                <a:moveTo>
                  <a:pt x="251461" y="0"/>
                </a:moveTo>
                <a:lnTo>
                  <a:pt x="245393" y="6068"/>
                </a:lnTo>
                <a:lnTo>
                  <a:pt x="243606" y="10396"/>
                </a:lnTo>
                <a:lnTo>
                  <a:pt x="241619" y="21977"/>
                </a:lnTo>
                <a:lnTo>
                  <a:pt x="239820" y="27352"/>
                </a:lnTo>
                <a:lnTo>
                  <a:pt x="234433" y="36710"/>
                </a:lnTo>
                <a:lnTo>
                  <a:pt x="227806" y="48489"/>
                </a:lnTo>
                <a:lnTo>
                  <a:pt x="216935" y="69401"/>
                </a:lnTo>
                <a:lnTo>
                  <a:pt x="201884" y="99222"/>
                </a:lnTo>
                <a:lnTo>
                  <a:pt x="198089" y="108058"/>
                </a:lnTo>
                <a:lnTo>
                  <a:pt x="194290" y="117759"/>
                </a:lnTo>
                <a:lnTo>
                  <a:pt x="190487" y="128036"/>
                </a:lnTo>
                <a:lnTo>
                  <a:pt x="185412" y="137427"/>
                </a:lnTo>
                <a:lnTo>
                  <a:pt x="179488" y="146228"/>
                </a:lnTo>
                <a:lnTo>
                  <a:pt x="172999" y="154636"/>
                </a:lnTo>
                <a:lnTo>
                  <a:pt x="167403" y="162781"/>
                </a:lnTo>
                <a:lnTo>
                  <a:pt x="162402" y="170751"/>
                </a:lnTo>
                <a:lnTo>
                  <a:pt x="157798" y="178604"/>
                </a:lnTo>
                <a:lnTo>
                  <a:pt x="152189" y="186380"/>
                </a:lnTo>
                <a:lnTo>
                  <a:pt x="145910" y="194103"/>
                </a:lnTo>
                <a:lnTo>
                  <a:pt x="139183" y="201792"/>
                </a:lnTo>
                <a:lnTo>
                  <a:pt x="133429" y="209458"/>
                </a:lnTo>
                <a:lnTo>
                  <a:pt x="128323" y="217109"/>
                </a:lnTo>
                <a:lnTo>
                  <a:pt x="123649" y="224749"/>
                </a:lnTo>
                <a:lnTo>
                  <a:pt x="119263" y="233653"/>
                </a:lnTo>
                <a:lnTo>
                  <a:pt x="115069" y="243399"/>
                </a:lnTo>
                <a:lnTo>
                  <a:pt x="111003" y="253706"/>
                </a:lnTo>
                <a:lnTo>
                  <a:pt x="105752" y="263117"/>
                </a:lnTo>
                <a:lnTo>
                  <a:pt x="99712" y="271932"/>
                </a:lnTo>
                <a:lnTo>
                  <a:pt x="93144" y="280348"/>
                </a:lnTo>
                <a:lnTo>
                  <a:pt x="87497" y="288499"/>
                </a:lnTo>
                <a:lnTo>
                  <a:pt x="82461" y="296473"/>
                </a:lnTo>
                <a:lnTo>
                  <a:pt x="77834" y="304329"/>
                </a:lnTo>
                <a:lnTo>
                  <a:pt x="73480" y="310836"/>
                </a:lnTo>
                <a:lnTo>
                  <a:pt x="69307" y="316444"/>
                </a:lnTo>
                <a:lnTo>
                  <a:pt x="65255" y="321453"/>
                </a:lnTo>
                <a:lnTo>
                  <a:pt x="61283" y="327332"/>
                </a:lnTo>
                <a:lnTo>
                  <a:pt x="57366" y="333791"/>
                </a:lnTo>
                <a:lnTo>
                  <a:pt x="53484" y="340638"/>
                </a:lnTo>
                <a:lnTo>
                  <a:pt x="45784" y="351631"/>
                </a:lnTo>
                <a:lnTo>
                  <a:pt x="38129" y="360751"/>
                </a:lnTo>
                <a:lnTo>
                  <a:pt x="30493" y="369037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5"/>
          <p:cNvSpPr/>
          <p:nvPr/>
        </p:nvSpPr>
        <p:spPr>
          <a:xfrm>
            <a:off x="5520690" y="4789169"/>
            <a:ext cx="308611" cy="11432"/>
          </a:xfrm>
          <a:custGeom>
            <a:avLst/>
            <a:gdLst/>
            <a:ahLst/>
            <a:cxnLst/>
            <a:rect l="0" t="0" r="0" b="0"/>
            <a:pathLst>
              <a:path w="308611" h="11432">
                <a:moveTo>
                  <a:pt x="0" y="0"/>
                </a:moveTo>
                <a:lnTo>
                  <a:pt x="12135" y="6068"/>
                </a:lnTo>
                <a:lnTo>
                  <a:pt x="18250" y="7856"/>
                </a:lnTo>
                <a:lnTo>
                  <a:pt x="24867" y="9047"/>
                </a:lnTo>
                <a:lnTo>
                  <a:pt x="31818" y="9841"/>
                </a:lnTo>
                <a:lnTo>
                  <a:pt x="41532" y="9101"/>
                </a:lnTo>
                <a:lnTo>
                  <a:pt x="53087" y="7338"/>
                </a:lnTo>
                <a:lnTo>
                  <a:pt x="65872" y="4892"/>
                </a:lnTo>
                <a:lnTo>
                  <a:pt x="76934" y="3262"/>
                </a:lnTo>
                <a:lnTo>
                  <a:pt x="86849" y="2174"/>
                </a:lnTo>
                <a:lnTo>
                  <a:pt x="96000" y="1450"/>
                </a:lnTo>
                <a:lnTo>
                  <a:pt x="109720" y="966"/>
                </a:lnTo>
                <a:lnTo>
                  <a:pt x="177808" y="128"/>
                </a:lnTo>
                <a:lnTo>
                  <a:pt x="248135" y="11"/>
                </a:lnTo>
                <a:lnTo>
                  <a:pt x="255593" y="1278"/>
                </a:lnTo>
                <a:lnTo>
                  <a:pt x="263105" y="3392"/>
                </a:lnTo>
                <a:lnTo>
                  <a:pt x="270653" y="6072"/>
                </a:lnTo>
                <a:lnTo>
                  <a:pt x="276956" y="7858"/>
                </a:lnTo>
                <a:lnTo>
                  <a:pt x="282427" y="9048"/>
                </a:lnTo>
                <a:lnTo>
                  <a:pt x="287345" y="9843"/>
                </a:lnTo>
                <a:lnTo>
                  <a:pt x="291893" y="10372"/>
                </a:lnTo>
                <a:lnTo>
                  <a:pt x="296195" y="10725"/>
                </a:lnTo>
                <a:lnTo>
                  <a:pt x="308610" y="114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6"/>
          <p:cNvSpPr/>
          <p:nvPr/>
        </p:nvSpPr>
        <p:spPr>
          <a:xfrm>
            <a:off x="5600700" y="4663439"/>
            <a:ext cx="68580" cy="388621"/>
          </a:xfrm>
          <a:custGeom>
            <a:avLst/>
            <a:gdLst/>
            <a:ahLst/>
            <a:cxnLst/>
            <a:rect l="0" t="0" r="0" b="0"/>
            <a:pathLst>
              <a:path w="68580" h="388621">
                <a:moveTo>
                  <a:pt x="68579" y="0"/>
                </a:moveTo>
                <a:lnTo>
                  <a:pt x="58738" y="19683"/>
                </a:lnTo>
                <a:lnTo>
                  <a:pt x="57856" y="28221"/>
                </a:lnTo>
                <a:lnTo>
                  <a:pt x="57463" y="39213"/>
                </a:lnTo>
                <a:lnTo>
                  <a:pt x="57289" y="48331"/>
                </a:lnTo>
                <a:lnTo>
                  <a:pt x="55972" y="56351"/>
                </a:lnTo>
                <a:lnTo>
                  <a:pt x="53825" y="66778"/>
                </a:lnTo>
                <a:lnTo>
                  <a:pt x="51124" y="78809"/>
                </a:lnTo>
                <a:lnTo>
                  <a:pt x="49322" y="94449"/>
                </a:lnTo>
                <a:lnTo>
                  <a:pt x="48121" y="112496"/>
                </a:lnTo>
                <a:lnTo>
                  <a:pt x="47321" y="132148"/>
                </a:lnTo>
                <a:lnTo>
                  <a:pt x="45517" y="147789"/>
                </a:lnTo>
                <a:lnTo>
                  <a:pt x="43045" y="160756"/>
                </a:lnTo>
                <a:lnTo>
                  <a:pt x="40126" y="171941"/>
                </a:lnTo>
                <a:lnTo>
                  <a:pt x="38181" y="183207"/>
                </a:lnTo>
                <a:lnTo>
                  <a:pt x="36884" y="194528"/>
                </a:lnTo>
                <a:lnTo>
                  <a:pt x="36019" y="205886"/>
                </a:lnTo>
                <a:lnTo>
                  <a:pt x="34172" y="219807"/>
                </a:lnTo>
                <a:lnTo>
                  <a:pt x="31672" y="235438"/>
                </a:lnTo>
                <a:lnTo>
                  <a:pt x="28734" y="252209"/>
                </a:lnTo>
                <a:lnTo>
                  <a:pt x="25506" y="265930"/>
                </a:lnTo>
                <a:lnTo>
                  <a:pt x="22084" y="277617"/>
                </a:lnTo>
                <a:lnTo>
                  <a:pt x="18532" y="287948"/>
                </a:lnTo>
                <a:lnTo>
                  <a:pt x="16165" y="297376"/>
                </a:lnTo>
                <a:lnTo>
                  <a:pt x="14586" y="306201"/>
                </a:lnTo>
                <a:lnTo>
                  <a:pt x="13534" y="314624"/>
                </a:lnTo>
                <a:lnTo>
                  <a:pt x="12833" y="322779"/>
                </a:lnTo>
                <a:lnTo>
                  <a:pt x="12365" y="330756"/>
                </a:lnTo>
                <a:lnTo>
                  <a:pt x="12053" y="338614"/>
                </a:lnTo>
                <a:lnTo>
                  <a:pt x="10576" y="345123"/>
                </a:lnTo>
                <a:lnTo>
                  <a:pt x="8320" y="350732"/>
                </a:lnTo>
                <a:lnTo>
                  <a:pt x="5547" y="355742"/>
                </a:lnTo>
                <a:lnTo>
                  <a:pt x="3698" y="360351"/>
                </a:lnTo>
                <a:lnTo>
                  <a:pt x="1643" y="368860"/>
                </a:lnTo>
                <a:lnTo>
                  <a:pt x="730" y="376875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7"/>
          <p:cNvSpPr/>
          <p:nvPr/>
        </p:nvSpPr>
        <p:spPr>
          <a:xfrm>
            <a:off x="5852173" y="4629150"/>
            <a:ext cx="228587" cy="159867"/>
          </a:xfrm>
          <a:custGeom>
            <a:avLst/>
            <a:gdLst/>
            <a:ahLst/>
            <a:cxnLst/>
            <a:rect l="0" t="0" r="0" b="0"/>
            <a:pathLst>
              <a:path w="228587" h="159867">
                <a:moveTo>
                  <a:pt x="22847" y="0"/>
                </a:moveTo>
                <a:lnTo>
                  <a:pt x="22847" y="42776"/>
                </a:lnTo>
                <a:lnTo>
                  <a:pt x="21577" y="48838"/>
                </a:lnTo>
                <a:lnTo>
                  <a:pt x="19460" y="54148"/>
                </a:lnTo>
                <a:lnTo>
                  <a:pt x="16779" y="58958"/>
                </a:lnTo>
                <a:lnTo>
                  <a:pt x="14991" y="65975"/>
                </a:lnTo>
                <a:lnTo>
                  <a:pt x="13799" y="74464"/>
                </a:lnTo>
                <a:lnTo>
                  <a:pt x="13005" y="83932"/>
                </a:lnTo>
                <a:lnTo>
                  <a:pt x="11206" y="92785"/>
                </a:lnTo>
                <a:lnTo>
                  <a:pt x="8736" y="101226"/>
                </a:lnTo>
                <a:lnTo>
                  <a:pt x="5819" y="109394"/>
                </a:lnTo>
                <a:lnTo>
                  <a:pt x="3875" y="116109"/>
                </a:lnTo>
                <a:lnTo>
                  <a:pt x="2579" y="121856"/>
                </a:lnTo>
                <a:lnTo>
                  <a:pt x="499" y="134137"/>
                </a:lnTo>
                <a:lnTo>
                  <a:pt x="328" y="136414"/>
                </a:lnTo>
                <a:lnTo>
                  <a:pt x="214" y="139203"/>
                </a:lnTo>
                <a:lnTo>
                  <a:pt x="32" y="146736"/>
                </a:lnTo>
                <a:lnTo>
                  <a:pt x="0" y="154108"/>
                </a:lnTo>
                <a:lnTo>
                  <a:pt x="1265" y="156078"/>
                </a:lnTo>
                <a:lnTo>
                  <a:pt x="3379" y="157392"/>
                </a:lnTo>
                <a:lnTo>
                  <a:pt x="9114" y="158851"/>
                </a:lnTo>
                <a:lnTo>
                  <a:pt x="15897" y="159500"/>
                </a:lnTo>
                <a:lnTo>
                  <a:pt x="19483" y="159673"/>
                </a:lnTo>
                <a:lnTo>
                  <a:pt x="26855" y="159866"/>
                </a:lnTo>
                <a:lnTo>
                  <a:pt x="30598" y="158647"/>
                </a:lnTo>
                <a:lnTo>
                  <a:pt x="34365" y="156564"/>
                </a:lnTo>
                <a:lnTo>
                  <a:pt x="38146" y="153906"/>
                </a:lnTo>
                <a:lnTo>
                  <a:pt x="44476" y="152134"/>
                </a:lnTo>
                <a:lnTo>
                  <a:pt x="52506" y="150952"/>
                </a:lnTo>
                <a:lnTo>
                  <a:pt x="61670" y="150165"/>
                </a:lnTo>
                <a:lnTo>
                  <a:pt x="70318" y="148370"/>
                </a:lnTo>
                <a:lnTo>
                  <a:pt x="78625" y="145903"/>
                </a:lnTo>
                <a:lnTo>
                  <a:pt x="86702" y="142988"/>
                </a:lnTo>
                <a:lnTo>
                  <a:pt x="93357" y="141046"/>
                </a:lnTo>
                <a:lnTo>
                  <a:pt x="99064" y="139750"/>
                </a:lnTo>
                <a:lnTo>
                  <a:pt x="104138" y="138887"/>
                </a:lnTo>
                <a:lnTo>
                  <a:pt x="110061" y="137041"/>
                </a:lnTo>
                <a:lnTo>
                  <a:pt x="116550" y="134541"/>
                </a:lnTo>
                <a:lnTo>
                  <a:pt x="123415" y="131603"/>
                </a:lnTo>
                <a:lnTo>
                  <a:pt x="129263" y="129645"/>
                </a:lnTo>
                <a:lnTo>
                  <a:pt x="134430" y="128340"/>
                </a:lnTo>
                <a:lnTo>
                  <a:pt x="139146" y="127470"/>
                </a:lnTo>
                <a:lnTo>
                  <a:pt x="144829" y="126890"/>
                </a:lnTo>
                <a:lnTo>
                  <a:pt x="151159" y="126503"/>
                </a:lnTo>
                <a:lnTo>
                  <a:pt x="163694" y="126073"/>
                </a:lnTo>
                <a:lnTo>
                  <a:pt x="173499" y="125882"/>
                </a:lnTo>
                <a:lnTo>
                  <a:pt x="228586" y="1257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8"/>
          <p:cNvSpPr/>
          <p:nvPr/>
        </p:nvSpPr>
        <p:spPr>
          <a:xfrm>
            <a:off x="6000750" y="4583429"/>
            <a:ext cx="45721" cy="537211"/>
          </a:xfrm>
          <a:custGeom>
            <a:avLst/>
            <a:gdLst/>
            <a:ahLst/>
            <a:cxnLst/>
            <a:rect l="0" t="0" r="0" b="0"/>
            <a:pathLst>
              <a:path w="45721" h="537211">
                <a:moveTo>
                  <a:pt x="45720" y="0"/>
                </a:moveTo>
                <a:lnTo>
                  <a:pt x="39652" y="6068"/>
                </a:lnTo>
                <a:lnTo>
                  <a:pt x="37864" y="9126"/>
                </a:lnTo>
                <a:lnTo>
                  <a:pt x="36672" y="12434"/>
                </a:lnTo>
                <a:lnTo>
                  <a:pt x="35878" y="15910"/>
                </a:lnTo>
                <a:lnTo>
                  <a:pt x="28692" y="51140"/>
                </a:lnTo>
                <a:lnTo>
                  <a:pt x="25479" y="64573"/>
                </a:lnTo>
                <a:lnTo>
                  <a:pt x="22066" y="77339"/>
                </a:lnTo>
                <a:lnTo>
                  <a:pt x="18520" y="89659"/>
                </a:lnTo>
                <a:lnTo>
                  <a:pt x="16157" y="104223"/>
                </a:lnTo>
                <a:lnTo>
                  <a:pt x="14581" y="120282"/>
                </a:lnTo>
                <a:lnTo>
                  <a:pt x="13531" y="137338"/>
                </a:lnTo>
                <a:lnTo>
                  <a:pt x="12363" y="169836"/>
                </a:lnTo>
                <a:lnTo>
                  <a:pt x="11845" y="207563"/>
                </a:lnTo>
                <a:lnTo>
                  <a:pt x="11431" y="479028"/>
                </a:lnTo>
                <a:lnTo>
                  <a:pt x="10161" y="489532"/>
                </a:lnTo>
                <a:lnTo>
                  <a:pt x="8044" y="499075"/>
                </a:lnTo>
                <a:lnTo>
                  <a:pt x="5362" y="507977"/>
                </a:lnTo>
                <a:lnTo>
                  <a:pt x="3575" y="515181"/>
                </a:lnTo>
                <a:lnTo>
                  <a:pt x="2383" y="521255"/>
                </a:lnTo>
                <a:lnTo>
                  <a:pt x="0" y="5372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9"/>
          <p:cNvSpPr/>
          <p:nvPr/>
        </p:nvSpPr>
        <p:spPr>
          <a:xfrm>
            <a:off x="5486400" y="5360669"/>
            <a:ext cx="182880" cy="1"/>
          </a:xfrm>
          <a:custGeom>
            <a:avLst/>
            <a:gdLst/>
            <a:ahLst/>
            <a:cxnLst/>
            <a:rect l="0" t="0" r="0" b="0"/>
            <a:pathLst>
              <a:path w="182880" h="1">
                <a:moveTo>
                  <a:pt x="0" y="0"/>
                </a:moveTo>
                <a:lnTo>
                  <a:pt x="1828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90"/>
          <p:cNvSpPr/>
          <p:nvPr/>
        </p:nvSpPr>
        <p:spPr>
          <a:xfrm>
            <a:off x="5897879" y="5200650"/>
            <a:ext cx="194311" cy="159945"/>
          </a:xfrm>
          <a:custGeom>
            <a:avLst/>
            <a:gdLst/>
            <a:ahLst/>
            <a:cxnLst/>
            <a:rect l="0" t="0" r="0" b="0"/>
            <a:pathLst>
              <a:path w="194311" h="159945">
                <a:moveTo>
                  <a:pt x="0" y="0"/>
                </a:moveTo>
                <a:lnTo>
                  <a:pt x="15909" y="15908"/>
                </a:lnTo>
                <a:lnTo>
                  <a:pt x="18226" y="23305"/>
                </a:lnTo>
                <a:lnTo>
                  <a:pt x="19771" y="33317"/>
                </a:lnTo>
                <a:lnTo>
                  <a:pt x="20801" y="45071"/>
                </a:lnTo>
                <a:lnTo>
                  <a:pt x="21487" y="57987"/>
                </a:lnTo>
                <a:lnTo>
                  <a:pt x="22250" y="85885"/>
                </a:lnTo>
                <a:lnTo>
                  <a:pt x="22780" y="126378"/>
                </a:lnTo>
                <a:lnTo>
                  <a:pt x="22808" y="133782"/>
                </a:lnTo>
                <a:lnTo>
                  <a:pt x="24095" y="139987"/>
                </a:lnTo>
                <a:lnTo>
                  <a:pt x="26224" y="145395"/>
                </a:lnTo>
                <a:lnTo>
                  <a:pt x="32697" y="157131"/>
                </a:lnTo>
                <a:lnTo>
                  <a:pt x="34498" y="158094"/>
                </a:lnTo>
                <a:lnTo>
                  <a:pt x="39886" y="159164"/>
                </a:lnTo>
                <a:lnTo>
                  <a:pt x="44371" y="159449"/>
                </a:lnTo>
                <a:lnTo>
                  <a:pt x="56127" y="159766"/>
                </a:lnTo>
                <a:lnTo>
                  <a:pt x="77026" y="159944"/>
                </a:lnTo>
                <a:lnTo>
                  <a:pt x="83101" y="158699"/>
                </a:lnTo>
                <a:lnTo>
                  <a:pt x="88421" y="156599"/>
                </a:lnTo>
                <a:lnTo>
                  <a:pt x="93237" y="153929"/>
                </a:lnTo>
                <a:lnTo>
                  <a:pt x="98988" y="152150"/>
                </a:lnTo>
                <a:lnTo>
                  <a:pt x="105363" y="150963"/>
                </a:lnTo>
                <a:lnTo>
                  <a:pt x="112152" y="150172"/>
                </a:lnTo>
                <a:lnTo>
                  <a:pt x="119218" y="148374"/>
                </a:lnTo>
                <a:lnTo>
                  <a:pt x="126469" y="145906"/>
                </a:lnTo>
                <a:lnTo>
                  <a:pt x="133843" y="142990"/>
                </a:lnTo>
                <a:lnTo>
                  <a:pt x="140028" y="141047"/>
                </a:lnTo>
                <a:lnTo>
                  <a:pt x="145423" y="139751"/>
                </a:lnTo>
                <a:lnTo>
                  <a:pt x="150289" y="138887"/>
                </a:lnTo>
                <a:lnTo>
                  <a:pt x="154803" y="137041"/>
                </a:lnTo>
                <a:lnTo>
                  <a:pt x="159082" y="134541"/>
                </a:lnTo>
                <a:lnTo>
                  <a:pt x="163205" y="131603"/>
                </a:lnTo>
                <a:lnTo>
                  <a:pt x="167224" y="129645"/>
                </a:lnTo>
                <a:lnTo>
                  <a:pt x="171173" y="128340"/>
                </a:lnTo>
                <a:lnTo>
                  <a:pt x="175075" y="127470"/>
                </a:lnTo>
                <a:lnTo>
                  <a:pt x="178947" y="126890"/>
                </a:lnTo>
                <a:lnTo>
                  <a:pt x="182798" y="126503"/>
                </a:lnTo>
                <a:lnTo>
                  <a:pt x="194310" y="1257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91"/>
          <p:cNvSpPr/>
          <p:nvPr/>
        </p:nvSpPr>
        <p:spPr>
          <a:xfrm>
            <a:off x="6057900" y="5200650"/>
            <a:ext cx="11430" cy="434340"/>
          </a:xfrm>
          <a:custGeom>
            <a:avLst/>
            <a:gdLst/>
            <a:ahLst/>
            <a:cxnLst/>
            <a:rect l="0" t="0" r="0" b="0"/>
            <a:pathLst>
              <a:path w="11430" h="434340">
                <a:moveTo>
                  <a:pt x="11429" y="0"/>
                </a:moveTo>
                <a:lnTo>
                  <a:pt x="5362" y="6067"/>
                </a:lnTo>
                <a:lnTo>
                  <a:pt x="3574" y="9125"/>
                </a:lnTo>
                <a:lnTo>
                  <a:pt x="2383" y="12433"/>
                </a:lnTo>
                <a:lnTo>
                  <a:pt x="1588" y="15908"/>
                </a:lnTo>
                <a:lnTo>
                  <a:pt x="1058" y="20765"/>
                </a:lnTo>
                <a:lnTo>
                  <a:pt x="705" y="26544"/>
                </a:lnTo>
                <a:lnTo>
                  <a:pt x="313" y="38467"/>
                </a:lnTo>
                <a:lnTo>
                  <a:pt x="139" y="47999"/>
                </a:lnTo>
                <a:lnTo>
                  <a:pt x="0" y="4343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92"/>
          <p:cNvSpPr/>
          <p:nvPr/>
        </p:nvSpPr>
        <p:spPr>
          <a:xfrm>
            <a:off x="3920490" y="5394959"/>
            <a:ext cx="148590" cy="1"/>
          </a:xfrm>
          <a:custGeom>
            <a:avLst/>
            <a:gdLst/>
            <a:ahLst/>
            <a:cxnLst/>
            <a:rect l="0" t="0" r="0" b="0"/>
            <a:pathLst>
              <a:path w="148590" h="1">
                <a:moveTo>
                  <a:pt x="0" y="0"/>
                </a:moveTo>
                <a:lnTo>
                  <a:pt x="1485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3"/>
          <p:cNvSpPr/>
          <p:nvPr/>
        </p:nvSpPr>
        <p:spPr>
          <a:xfrm>
            <a:off x="4206240" y="5234939"/>
            <a:ext cx="125731" cy="171157"/>
          </a:xfrm>
          <a:custGeom>
            <a:avLst/>
            <a:gdLst/>
            <a:ahLst/>
            <a:cxnLst/>
            <a:rect l="0" t="0" r="0" b="0"/>
            <a:pathLst>
              <a:path w="125731" h="171157">
                <a:moveTo>
                  <a:pt x="0" y="0"/>
                </a:moveTo>
                <a:lnTo>
                  <a:pt x="0" y="6068"/>
                </a:lnTo>
                <a:lnTo>
                  <a:pt x="1270" y="7855"/>
                </a:lnTo>
                <a:lnTo>
                  <a:pt x="3386" y="9047"/>
                </a:lnTo>
                <a:lnTo>
                  <a:pt x="6068" y="9842"/>
                </a:lnTo>
                <a:lnTo>
                  <a:pt x="7855" y="11641"/>
                </a:lnTo>
                <a:lnTo>
                  <a:pt x="9046" y="14111"/>
                </a:lnTo>
                <a:lnTo>
                  <a:pt x="9841" y="17028"/>
                </a:lnTo>
                <a:lnTo>
                  <a:pt x="10370" y="22782"/>
                </a:lnTo>
                <a:lnTo>
                  <a:pt x="10723" y="30428"/>
                </a:lnTo>
                <a:lnTo>
                  <a:pt x="11290" y="57940"/>
                </a:lnTo>
                <a:lnTo>
                  <a:pt x="11388" y="77563"/>
                </a:lnTo>
                <a:lnTo>
                  <a:pt x="10132" y="83459"/>
                </a:lnTo>
                <a:lnTo>
                  <a:pt x="8024" y="88659"/>
                </a:lnTo>
                <a:lnTo>
                  <a:pt x="5350" y="93396"/>
                </a:lnTo>
                <a:lnTo>
                  <a:pt x="3566" y="99095"/>
                </a:lnTo>
                <a:lnTo>
                  <a:pt x="2377" y="105433"/>
                </a:lnTo>
                <a:lnTo>
                  <a:pt x="1585" y="112199"/>
                </a:lnTo>
                <a:lnTo>
                  <a:pt x="1057" y="120519"/>
                </a:lnTo>
                <a:lnTo>
                  <a:pt x="704" y="129876"/>
                </a:lnTo>
                <a:lnTo>
                  <a:pt x="41" y="168097"/>
                </a:lnTo>
                <a:lnTo>
                  <a:pt x="1297" y="169215"/>
                </a:lnTo>
                <a:lnTo>
                  <a:pt x="3404" y="169960"/>
                </a:lnTo>
                <a:lnTo>
                  <a:pt x="9844" y="171156"/>
                </a:lnTo>
                <a:lnTo>
                  <a:pt x="11643" y="169984"/>
                </a:lnTo>
                <a:lnTo>
                  <a:pt x="14112" y="167933"/>
                </a:lnTo>
                <a:lnTo>
                  <a:pt x="17028" y="165296"/>
                </a:lnTo>
                <a:lnTo>
                  <a:pt x="20242" y="163537"/>
                </a:lnTo>
                <a:lnTo>
                  <a:pt x="23654" y="162365"/>
                </a:lnTo>
                <a:lnTo>
                  <a:pt x="27200" y="161583"/>
                </a:lnTo>
                <a:lnTo>
                  <a:pt x="30833" y="159792"/>
                </a:lnTo>
                <a:lnTo>
                  <a:pt x="34525" y="157329"/>
                </a:lnTo>
                <a:lnTo>
                  <a:pt x="43508" y="150316"/>
                </a:lnTo>
                <a:lnTo>
                  <a:pt x="45515" y="148471"/>
                </a:lnTo>
                <a:lnTo>
                  <a:pt x="51132" y="143034"/>
                </a:lnTo>
                <a:lnTo>
                  <a:pt x="56948" y="138536"/>
                </a:lnTo>
                <a:lnTo>
                  <a:pt x="64635" y="132998"/>
                </a:lnTo>
                <a:lnTo>
                  <a:pt x="125730" y="914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4"/>
          <p:cNvSpPr/>
          <p:nvPr/>
        </p:nvSpPr>
        <p:spPr>
          <a:xfrm>
            <a:off x="4297679" y="5223509"/>
            <a:ext cx="34292" cy="388621"/>
          </a:xfrm>
          <a:custGeom>
            <a:avLst/>
            <a:gdLst/>
            <a:ahLst/>
            <a:cxnLst/>
            <a:rect l="0" t="0" r="0" b="0"/>
            <a:pathLst>
              <a:path w="34292" h="388621">
                <a:moveTo>
                  <a:pt x="0" y="0"/>
                </a:moveTo>
                <a:lnTo>
                  <a:pt x="0" y="12136"/>
                </a:lnTo>
                <a:lnTo>
                  <a:pt x="1271" y="16981"/>
                </a:lnTo>
                <a:lnTo>
                  <a:pt x="3387" y="21481"/>
                </a:lnTo>
                <a:lnTo>
                  <a:pt x="6069" y="25751"/>
                </a:lnTo>
                <a:lnTo>
                  <a:pt x="7856" y="29867"/>
                </a:lnTo>
                <a:lnTo>
                  <a:pt x="9048" y="33882"/>
                </a:lnTo>
                <a:lnTo>
                  <a:pt x="9842" y="37828"/>
                </a:lnTo>
                <a:lnTo>
                  <a:pt x="10725" y="48986"/>
                </a:lnTo>
                <a:lnTo>
                  <a:pt x="10960" y="55517"/>
                </a:lnTo>
                <a:lnTo>
                  <a:pt x="12386" y="62412"/>
                </a:lnTo>
                <a:lnTo>
                  <a:pt x="14608" y="69548"/>
                </a:lnTo>
                <a:lnTo>
                  <a:pt x="17359" y="76845"/>
                </a:lnTo>
                <a:lnTo>
                  <a:pt x="19193" y="85520"/>
                </a:lnTo>
                <a:lnTo>
                  <a:pt x="20415" y="95114"/>
                </a:lnTo>
                <a:lnTo>
                  <a:pt x="21231" y="105319"/>
                </a:lnTo>
                <a:lnTo>
                  <a:pt x="21774" y="114663"/>
                </a:lnTo>
                <a:lnTo>
                  <a:pt x="22378" y="131818"/>
                </a:lnTo>
                <a:lnTo>
                  <a:pt x="22718" y="161824"/>
                </a:lnTo>
                <a:lnTo>
                  <a:pt x="24035" y="171383"/>
                </a:lnTo>
                <a:lnTo>
                  <a:pt x="26184" y="180295"/>
                </a:lnTo>
                <a:lnTo>
                  <a:pt x="28886" y="188777"/>
                </a:lnTo>
                <a:lnTo>
                  <a:pt x="30688" y="196972"/>
                </a:lnTo>
                <a:lnTo>
                  <a:pt x="31888" y="204974"/>
                </a:lnTo>
                <a:lnTo>
                  <a:pt x="32689" y="212850"/>
                </a:lnTo>
                <a:lnTo>
                  <a:pt x="33223" y="220640"/>
                </a:lnTo>
                <a:lnTo>
                  <a:pt x="33579" y="228374"/>
                </a:lnTo>
                <a:lnTo>
                  <a:pt x="33816" y="236069"/>
                </a:lnTo>
                <a:lnTo>
                  <a:pt x="34291" y="3886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5"/>
          <p:cNvSpPr/>
          <p:nvPr/>
        </p:nvSpPr>
        <p:spPr>
          <a:xfrm>
            <a:off x="4080509" y="5715309"/>
            <a:ext cx="285751" cy="353444"/>
          </a:xfrm>
          <a:custGeom>
            <a:avLst/>
            <a:gdLst/>
            <a:ahLst/>
            <a:cxnLst/>
            <a:rect l="0" t="0" r="0" b="0"/>
            <a:pathLst>
              <a:path w="285751" h="353444">
                <a:moveTo>
                  <a:pt x="0" y="148280"/>
                </a:moveTo>
                <a:lnTo>
                  <a:pt x="9842" y="128598"/>
                </a:lnTo>
                <a:lnTo>
                  <a:pt x="17028" y="120294"/>
                </a:lnTo>
                <a:lnTo>
                  <a:pt x="23655" y="110019"/>
                </a:lnTo>
                <a:lnTo>
                  <a:pt x="27200" y="103723"/>
                </a:lnTo>
                <a:lnTo>
                  <a:pt x="34526" y="93340"/>
                </a:lnTo>
                <a:lnTo>
                  <a:pt x="42015" y="83223"/>
                </a:lnTo>
                <a:lnTo>
                  <a:pt x="45790" y="76969"/>
                </a:lnTo>
                <a:lnTo>
                  <a:pt x="49577" y="70259"/>
                </a:lnTo>
                <a:lnTo>
                  <a:pt x="57171" y="59418"/>
                </a:lnTo>
                <a:lnTo>
                  <a:pt x="66050" y="49096"/>
                </a:lnTo>
                <a:lnTo>
                  <a:pt x="78463" y="36041"/>
                </a:lnTo>
                <a:lnTo>
                  <a:pt x="84058" y="31545"/>
                </a:lnTo>
                <a:lnTo>
                  <a:pt x="89059" y="28546"/>
                </a:lnTo>
                <a:lnTo>
                  <a:pt x="93663" y="26548"/>
                </a:lnTo>
                <a:lnTo>
                  <a:pt x="100542" y="22675"/>
                </a:lnTo>
                <a:lnTo>
                  <a:pt x="108939" y="17554"/>
                </a:lnTo>
                <a:lnTo>
                  <a:pt x="118346" y="11599"/>
                </a:lnTo>
                <a:lnTo>
                  <a:pt x="125888" y="7630"/>
                </a:lnTo>
                <a:lnTo>
                  <a:pt x="132185" y="4983"/>
                </a:lnTo>
                <a:lnTo>
                  <a:pt x="137654" y="3219"/>
                </a:lnTo>
                <a:lnTo>
                  <a:pt x="143839" y="2043"/>
                </a:lnTo>
                <a:lnTo>
                  <a:pt x="150503" y="1259"/>
                </a:lnTo>
                <a:lnTo>
                  <a:pt x="157486" y="736"/>
                </a:lnTo>
                <a:lnTo>
                  <a:pt x="163411" y="387"/>
                </a:lnTo>
                <a:lnTo>
                  <a:pt x="173380" y="0"/>
                </a:lnTo>
                <a:lnTo>
                  <a:pt x="177817" y="1167"/>
                </a:lnTo>
                <a:lnTo>
                  <a:pt x="186134" y="5850"/>
                </a:lnTo>
                <a:lnTo>
                  <a:pt x="194063" y="12165"/>
                </a:lnTo>
                <a:lnTo>
                  <a:pt x="197956" y="15627"/>
                </a:lnTo>
                <a:lnTo>
                  <a:pt x="200551" y="19204"/>
                </a:lnTo>
                <a:lnTo>
                  <a:pt x="203434" y="26567"/>
                </a:lnTo>
                <a:lnTo>
                  <a:pt x="204715" y="34072"/>
                </a:lnTo>
                <a:lnTo>
                  <a:pt x="205285" y="44181"/>
                </a:lnTo>
                <a:lnTo>
                  <a:pt x="205651" y="78329"/>
                </a:lnTo>
                <a:lnTo>
                  <a:pt x="205723" y="109910"/>
                </a:lnTo>
                <a:lnTo>
                  <a:pt x="204459" y="118890"/>
                </a:lnTo>
                <a:lnTo>
                  <a:pt x="202346" y="128687"/>
                </a:lnTo>
                <a:lnTo>
                  <a:pt x="199668" y="139028"/>
                </a:lnTo>
                <a:lnTo>
                  <a:pt x="197882" y="148462"/>
                </a:lnTo>
                <a:lnTo>
                  <a:pt x="196691" y="157292"/>
                </a:lnTo>
                <a:lnTo>
                  <a:pt x="195898" y="165718"/>
                </a:lnTo>
                <a:lnTo>
                  <a:pt x="194099" y="175145"/>
                </a:lnTo>
                <a:lnTo>
                  <a:pt x="191629" y="185240"/>
                </a:lnTo>
                <a:lnTo>
                  <a:pt x="188713" y="195781"/>
                </a:lnTo>
                <a:lnTo>
                  <a:pt x="184229" y="205347"/>
                </a:lnTo>
                <a:lnTo>
                  <a:pt x="178700" y="214265"/>
                </a:lnTo>
                <a:lnTo>
                  <a:pt x="172473" y="222751"/>
                </a:lnTo>
                <a:lnTo>
                  <a:pt x="165782" y="233487"/>
                </a:lnTo>
                <a:lnTo>
                  <a:pt x="158782" y="245725"/>
                </a:lnTo>
                <a:lnTo>
                  <a:pt x="145500" y="270329"/>
                </a:lnTo>
                <a:lnTo>
                  <a:pt x="135364" y="289731"/>
                </a:lnTo>
                <a:lnTo>
                  <a:pt x="132153" y="297191"/>
                </a:lnTo>
                <a:lnTo>
                  <a:pt x="130012" y="303434"/>
                </a:lnTo>
                <a:lnTo>
                  <a:pt x="128585" y="308866"/>
                </a:lnTo>
                <a:lnTo>
                  <a:pt x="126363" y="315027"/>
                </a:lnTo>
                <a:lnTo>
                  <a:pt x="123613" y="321675"/>
                </a:lnTo>
                <a:lnTo>
                  <a:pt x="120508" y="328647"/>
                </a:lnTo>
                <a:lnTo>
                  <a:pt x="117169" y="333295"/>
                </a:lnTo>
                <a:lnTo>
                  <a:pt x="113673" y="336393"/>
                </a:lnTo>
                <a:lnTo>
                  <a:pt x="106402" y="341106"/>
                </a:lnTo>
                <a:lnTo>
                  <a:pt x="98937" y="347434"/>
                </a:lnTo>
                <a:lnTo>
                  <a:pt x="95168" y="349630"/>
                </a:lnTo>
                <a:lnTo>
                  <a:pt x="87594" y="352069"/>
                </a:lnTo>
                <a:lnTo>
                  <a:pt x="82258" y="353443"/>
                </a:lnTo>
                <a:lnTo>
                  <a:pt x="81508" y="352365"/>
                </a:lnTo>
                <a:lnTo>
                  <a:pt x="80676" y="347781"/>
                </a:lnTo>
                <a:lnTo>
                  <a:pt x="81724" y="344781"/>
                </a:lnTo>
                <a:lnTo>
                  <a:pt x="86276" y="338061"/>
                </a:lnTo>
                <a:lnTo>
                  <a:pt x="92532" y="330841"/>
                </a:lnTo>
                <a:lnTo>
                  <a:pt x="95978" y="327137"/>
                </a:lnTo>
                <a:lnTo>
                  <a:pt x="99545" y="324668"/>
                </a:lnTo>
                <a:lnTo>
                  <a:pt x="106896" y="321925"/>
                </a:lnTo>
                <a:lnTo>
                  <a:pt x="111904" y="319924"/>
                </a:lnTo>
                <a:lnTo>
                  <a:pt x="117783" y="317319"/>
                </a:lnTo>
                <a:lnTo>
                  <a:pt x="124242" y="314313"/>
                </a:lnTo>
                <a:lnTo>
                  <a:pt x="129818" y="312309"/>
                </a:lnTo>
                <a:lnTo>
                  <a:pt x="134806" y="310973"/>
                </a:lnTo>
                <a:lnTo>
                  <a:pt x="139401" y="310082"/>
                </a:lnTo>
                <a:lnTo>
                  <a:pt x="147893" y="305705"/>
                </a:lnTo>
                <a:lnTo>
                  <a:pt x="151935" y="302760"/>
                </a:lnTo>
                <a:lnTo>
                  <a:pt x="159814" y="299488"/>
                </a:lnTo>
                <a:lnTo>
                  <a:pt x="163693" y="298615"/>
                </a:lnTo>
                <a:lnTo>
                  <a:pt x="168819" y="298034"/>
                </a:lnTo>
                <a:lnTo>
                  <a:pt x="174776" y="297646"/>
                </a:lnTo>
                <a:lnTo>
                  <a:pt x="181287" y="297387"/>
                </a:lnTo>
                <a:lnTo>
                  <a:pt x="195296" y="297101"/>
                </a:lnTo>
                <a:lnTo>
                  <a:pt x="285750" y="296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6"/>
          <p:cNvSpPr/>
          <p:nvPr/>
        </p:nvSpPr>
        <p:spPr>
          <a:xfrm>
            <a:off x="4434840" y="5657850"/>
            <a:ext cx="34236" cy="365760"/>
          </a:xfrm>
          <a:custGeom>
            <a:avLst/>
            <a:gdLst/>
            <a:ahLst/>
            <a:cxnLst/>
            <a:rect l="0" t="0" r="0" b="0"/>
            <a:pathLst>
              <a:path w="34236" h="365760">
                <a:moveTo>
                  <a:pt x="0" y="0"/>
                </a:moveTo>
                <a:lnTo>
                  <a:pt x="6068" y="6067"/>
                </a:lnTo>
                <a:lnTo>
                  <a:pt x="7855" y="9125"/>
                </a:lnTo>
                <a:lnTo>
                  <a:pt x="9046" y="12433"/>
                </a:lnTo>
                <a:lnTo>
                  <a:pt x="9841" y="15908"/>
                </a:lnTo>
                <a:lnTo>
                  <a:pt x="17027" y="57206"/>
                </a:lnTo>
                <a:lnTo>
                  <a:pt x="20241" y="71158"/>
                </a:lnTo>
                <a:lnTo>
                  <a:pt x="23654" y="82998"/>
                </a:lnTo>
                <a:lnTo>
                  <a:pt x="27199" y="93432"/>
                </a:lnTo>
                <a:lnTo>
                  <a:pt x="29563" y="102928"/>
                </a:lnTo>
                <a:lnTo>
                  <a:pt x="31138" y="111798"/>
                </a:lnTo>
                <a:lnTo>
                  <a:pt x="32189" y="120252"/>
                </a:lnTo>
                <a:lnTo>
                  <a:pt x="32889" y="128428"/>
                </a:lnTo>
                <a:lnTo>
                  <a:pt x="33356" y="136418"/>
                </a:lnTo>
                <a:lnTo>
                  <a:pt x="33667" y="144285"/>
                </a:lnTo>
                <a:lnTo>
                  <a:pt x="34167" y="201267"/>
                </a:lnTo>
                <a:lnTo>
                  <a:pt x="34235" y="232115"/>
                </a:lnTo>
                <a:lnTo>
                  <a:pt x="32983" y="244914"/>
                </a:lnTo>
                <a:lnTo>
                  <a:pt x="30879" y="255985"/>
                </a:lnTo>
                <a:lnTo>
                  <a:pt x="28205" y="265907"/>
                </a:lnTo>
                <a:lnTo>
                  <a:pt x="26424" y="275061"/>
                </a:lnTo>
                <a:lnTo>
                  <a:pt x="25236" y="283704"/>
                </a:lnTo>
                <a:lnTo>
                  <a:pt x="24444" y="292006"/>
                </a:lnTo>
                <a:lnTo>
                  <a:pt x="23915" y="303890"/>
                </a:lnTo>
                <a:lnTo>
                  <a:pt x="22860" y="365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7"/>
          <p:cNvSpPr/>
          <p:nvPr/>
        </p:nvSpPr>
        <p:spPr>
          <a:xfrm>
            <a:off x="4594859" y="5703569"/>
            <a:ext cx="182882" cy="45721"/>
          </a:xfrm>
          <a:custGeom>
            <a:avLst/>
            <a:gdLst/>
            <a:ahLst/>
            <a:cxnLst/>
            <a:rect l="0" t="0" r="0" b="0"/>
            <a:pathLst>
              <a:path w="182882" h="45721">
                <a:moveTo>
                  <a:pt x="0" y="45720"/>
                </a:moveTo>
                <a:lnTo>
                  <a:pt x="12136" y="45720"/>
                </a:lnTo>
                <a:lnTo>
                  <a:pt x="18251" y="44450"/>
                </a:lnTo>
                <a:lnTo>
                  <a:pt x="24867" y="42334"/>
                </a:lnTo>
                <a:lnTo>
                  <a:pt x="31819" y="39653"/>
                </a:lnTo>
                <a:lnTo>
                  <a:pt x="49702" y="33287"/>
                </a:lnTo>
                <a:lnTo>
                  <a:pt x="59805" y="29812"/>
                </a:lnTo>
                <a:lnTo>
                  <a:pt x="69080" y="26224"/>
                </a:lnTo>
                <a:lnTo>
                  <a:pt x="77803" y="22563"/>
                </a:lnTo>
                <a:lnTo>
                  <a:pt x="86159" y="18853"/>
                </a:lnTo>
                <a:lnTo>
                  <a:pt x="93000" y="16378"/>
                </a:lnTo>
                <a:lnTo>
                  <a:pt x="98830" y="14729"/>
                </a:lnTo>
                <a:lnTo>
                  <a:pt x="103987" y="13629"/>
                </a:lnTo>
                <a:lnTo>
                  <a:pt x="108694" y="11626"/>
                </a:lnTo>
                <a:lnTo>
                  <a:pt x="113104" y="9021"/>
                </a:lnTo>
                <a:lnTo>
                  <a:pt x="117313" y="6014"/>
                </a:lnTo>
                <a:lnTo>
                  <a:pt x="121388" y="4010"/>
                </a:lnTo>
                <a:lnTo>
                  <a:pt x="125376" y="2673"/>
                </a:lnTo>
                <a:lnTo>
                  <a:pt x="129304" y="1782"/>
                </a:lnTo>
                <a:lnTo>
                  <a:pt x="134463" y="1188"/>
                </a:lnTo>
                <a:lnTo>
                  <a:pt x="140442" y="792"/>
                </a:lnTo>
                <a:lnTo>
                  <a:pt x="154220" y="235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8"/>
          <p:cNvSpPr/>
          <p:nvPr/>
        </p:nvSpPr>
        <p:spPr>
          <a:xfrm>
            <a:off x="4609467" y="5772150"/>
            <a:ext cx="191134" cy="68580"/>
          </a:xfrm>
          <a:custGeom>
            <a:avLst/>
            <a:gdLst/>
            <a:ahLst/>
            <a:cxnLst/>
            <a:rect l="0" t="0" r="0" b="0"/>
            <a:pathLst>
              <a:path w="191134" h="68580">
                <a:moveTo>
                  <a:pt x="19683" y="68579"/>
                </a:moveTo>
                <a:lnTo>
                  <a:pt x="0" y="68579"/>
                </a:lnTo>
                <a:lnTo>
                  <a:pt x="6943" y="68579"/>
                </a:lnTo>
                <a:lnTo>
                  <a:pt x="8649" y="67309"/>
                </a:lnTo>
                <a:lnTo>
                  <a:pt x="11057" y="65193"/>
                </a:lnTo>
                <a:lnTo>
                  <a:pt x="13932" y="62512"/>
                </a:lnTo>
                <a:lnTo>
                  <a:pt x="17119" y="60724"/>
                </a:lnTo>
                <a:lnTo>
                  <a:pt x="20513" y="59533"/>
                </a:lnTo>
                <a:lnTo>
                  <a:pt x="24047" y="58738"/>
                </a:lnTo>
                <a:lnTo>
                  <a:pt x="27672" y="56939"/>
                </a:lnTo>
                <a:lnTo>
                  <a:pt x="31359" y="54469"/>
                </a:lnTo>
                <a:lnTo>
                  <a:pt x="35087" y="51552"/>
                </a:lnTo>
                <a:lnTo>
                  <a:pt x="38842" y="49608"/>
                </a:lnTo>
                <a:lnTo>
                  <a:pt x="42615" y="48312"/>
                </a:lnTo>
                <a:lnTo>
                  <a:pt x="46401" y="47448"/>
                </a:lnTo>
                <a:lnTo>
                  <a:pt x="50195" y="45602"/>
                </a:lnTo>
                <a:lnTo>
                  <a:pt x="53994" y="43101"/>
                </a:lnTo>
                <a:lnTo>
                  <a:pt x="57797" y="40164"/>
                </a:lnTo>
                <a:lnTo>
                  <a:pt x="62872" y="36936"/>
                </a:lnTo>
                <a:lnTo>
                  <a:pt x="68796" y="33514"/>
                </a:lnTo>
                <a:lnTo>
                  <a:pt x="75285" y="29962"/>
                </a:lnTo>
                <a:lnTo>
                  <a:pt x="80880" y="27595"/>
                </a:lnTo>
                <a:lnTo>
                  <a:pt x="85882" y="26016"/>
                </a:lnTo>
                <a:lnTo>
                  <a:pt x="90485" y="24964"/>
                </a:lnTo>
                <a:lnTo>
                  <a:pt x="94824" y="22993"/>
                </a:lnTo>
                <a:lnTo>
                  <a:pt x="98987" y="20408"/>
                </a:lnTo>
                <a:lnTo>
                  <a:pt x="103032" y="17415"/>
                </a:lnTo>
                <a:lnTo>
                  <a:pt x="106999" y="15420"/>
                </a:lnTo>
                <a:lnTo>
                  <a:pt x="110913" y="14090"/>
                </a:lnTo>
                <a:lnTo>
                  <a:pt x="114793" y="13203"/>
                </a:lnTo>
                <a:lnTo>
                  <a:pt x="118650" y="12612"/>
                </a:lnTo>
                <a:lnTo>
                  <a:pt x="122491" y="12218"/>
                </a:lnTo>
                <a:lnTo>
                  <a:pt x="126321" y="11955"/>
                </a:lnTo>
                <a:lnTo>
                  <a:pt x="130145" y="11779"/>
                </a:lnTo>
                <a:lnTo>
                  <a:pt x="137780" y="11585"/>
                </a:lnTo>
                <a:lnTo>
                  <a:pt x="142865" y="10263"/>
                </a:lnTo>
                <a:lnTo>
                  <a:pt x="148794" y="8112"/>
                </a:lnTo>
                <a:lnTo>
                  <a:pt x="155287" y="5408"/>
                </a:lnTo>
                <a:lnTo>
                  <a:pt x="160885" y="3605"/>
                </a:lnTo>
                <a:lnTo>
                  <a:pt x="165888" y="2403"/>
                </a:lnTo>
                <a:lnTo>
                  <a:pt x="19113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9"/>
          <p:cNvSpPr/>
          <p:nvPr/>
        </p:nvSpPr>
        <p:spPr>
          <a:xfrm>
            <a:off x="4892040" y="5544178"/>
            <a:ext cx="194248" cy="376562"/>
          </a:xfrm>
          <a:custGeom>
            <a:avLst/>
            <a:gdLst/>
            <a:ahLst/>
            <a:cxnLst/>
            <a:rect l="0" t="0" r="0" b="0"/>
            <a:pathLst>
              <a:path w="194248" h="376562">
                <a:moveTo>
                  <a:pt x="0" y="67951"/>
                </a:moveTo>
                <a:lnTo>
                  <a:pt x="6068" y="55816"/>
                </a:lnTo>
                <a:lnTo>
                  <a:pt x="9125" y="50971"/>
                </a:lnTo>
                <a:lnTo>
                  <a:pt x="12433" y="46471"/>
                </a:lnTo>
                <a:lnTo>
                  <a:pt x="15909" y="42201"/>
                </a:lnTo>
                <a:lnTo>
                  <a:pt x="19495" y="38085"/>
                </a:lnTo>
                <a:lnTo>
                  <a:pt x="23157" y="34070"/>
                </a:lnTo>
                <a:lnTo>
                  <a:pt x="26868" y="30123"/>
                </a:lnTo>
                <a:lnTo>
                  <a:pt x="30612" y="27493"/>
                </a:lnTo>
                <a:lnTo>
                  <a:pt x="34378" y="25739"/>
                </a:lnTo>
                <a:lnTo>
                  <a:pt x="38158" y="24570"/>
                </a:lnTo>
                <a:lnTo>
                  <a:pt x="43219" y="22520"/>
                </a:lnTo>
                <a:lnTo>
                  <a:pt x="49132" y="19884"/>
                </a:lnTo>
                <a:lnTo>
                  <a:pt x="62476" y="13568"/>
                </a:lnTo>
                <a:lnTo>
                  <a:pt x="76874" y="6528"/>
                </a:lnTo>
                <a:lnTo>
                  <a:pt x="84269" y="4143"/>
                </a:lnTo>
                <a:lnTo>
                  <a:pt x="91739" y="2552"/>
                </a:lnTo>
                <a:lnTo>
                  <a:pt x="99259" y="1492"/>
                </a:lnTo>
                <a:lnTo>
                  <a:pt x="105543" y="785"/>
                </a:lnTo>
                <a:lnTo>
                  <a:pt x="111002" y="314"/>
                </a:lnTo>
                <a:lnTo>
                  <a:pt x="115911" y="0"/>
                </a:lnTo>
                <a:lnTo>
                  <a:pt x="120454" y="1060"/>
                </a:lnTo>
                <a:lnTo>
                  <a:pt x="124753" y="3038"/>
                </a:lnTo>
                <a:lnTo>
                  <a:pt x="128888" y="5626"/>
                </a:lnTo>
                <a:lnTo>
                  <a:pt x="131645" y="8621"/>
                </a:lnTo>
                <a:lnTo>
                  <a:pt x="133483" y="11887"/>
                </a:lnTo>
                <a:lnTo>
                  <a:pt x="134709" y="15336"/>
                </a:lnTo>
                <a:lnTo>
                  <a:pt x="136070" y="25940"/>
                </a:lnTo>
                <a:lnTo>
                  <a:pt x="136433" y="32324"/>
                </a:lnTo>
                <a:lnTo>
                  <a:pt x="136837" y="46190"/>
                </a:lnTo>
                <a:lnTo>
                  <a:pt x="136944" y="53444"/>
                </a:lnTo>
                <a:lnTo>
                  <a:pt x="135746" y="60820"/>
                </a:lnTo>
                <a:lnTo>
                  <a:pt x="133677" y="68277"/>
                </a:lnTo>
                <a:lnTo>
                  <a:pt x="131028" y="75789"/>
                </a:lnTo>
                <a:lnTo>
                  <a:pt x="126722" y="83336"/>
                </a:lnTo>
                <a:lnTo>
                  <a:pt x="121311" y="90908"/>
                </a:lnTo>
                <a:lnTo>
                  <a:pt x="115164" y="98496"/>
                </a:lnTo>
                <a:lnTo>
                  <a:pt x="109796" y="107365"/>
                </a:lnTo>
                <a:lnTo>
                  <a:pt x="104947" y="117087"/>
                </a:lnTo>
                <a:lnTo>
                  <a:pt x="100445" y="127378"/>
                </a:lnTo>
                <a:lnTo>
                  <a:pt x="88669" y="152360"/>
                </a:lnTo>
                <a:lnTo>
                  <a:pt x="66480" y="197655"/>
                </a:lnTo>
                <a:lnTo>
                  <a:pt x="62100" y="205220"/>
                </a:lnTo>
                <a:lnTo>
                  <a:pt x="57910" y="211534"/>
                </a:lnTo>
                <a:lnTo>
                  <a:pt x="53846" y="217013"/>
                </a:lnTo>
                <a:lnTo>
                  <a:pt x="42558" y="233261"/>
                </a:lnTo>
                <a:lnTo>
                  <a:pt x="35992" y="242928"/>
                </a:lnTo>
                <a:lnTo>
                  <a:pt x="31614" y="248102"/>
                </a:lnTo>
                <a:lnTo>
                  <a:pt x="28696" y="250282"/>
                </a:lnTo>
                <a:lnTo>
                  <a:pt x="26750" y="250465"/>
                </a:lnTo>
                <a:lnTo>
                  <a:pt x="25454" y="249317"/>
                </a:lnTo>
                <a:lnTo>
                  <a:pt x="24589" y="247282"/>
                </a:lnTo>
                <a:lnTo>
                  <a:pt x="23201" y="240958"/>
                </a:lnTo>
                <a:lnTo>
                  <a:pt x="26398" y="236706"/>
                </a:lnTo>
                <a:lnTo>
                  <a:pt x="29029" y="233795"/>
                </a:lnTo>
                <a:lnTo>
                  <a:pt x="38725" y="223786"/>
                </a:lnTo>
                <a:lnTo>
                  <a:pt x="59578" y="202733"/>
                </a:lnTo>
                <a:lnTo>
                  <a:pt x="65119" y="198445"/>
                </a:lnTo>
                <a:lnTo>
                  <a:pt x="71352" y="194318"/>
                </a:lnTo>
                <a:lnTo>
                  <a:pt x="78048" y="190296"/>
                </a:lnTo>
                <a:lnTo>
                  <a:pt x="83782" y="187614"/>
                </a:lnTo>
                <a:lnTo>
                  <a:pt x="88874" y="185827"/>
                </a:lnTo>
                <a:lnTo>
                  <a:pt x="93539" y="184635"/>
                </a:lnTo>
                <a:lnTo>
                  <a:pt x="99189" y="182570"/>
                </a:lnTo>
                <a:lnTo>
                  <a:pt x="105496" y="179924"/>
                </a:lnTo>
                <a:lnTo>
                  <a:pt x="112241" y="176890"/>
                </a:lnTo>
                <a:lnTo>
                  <a:pt x="118007" y="174867"/>
                </a:lnTo>
                <a:lnTo>
                  <a:pt x="123121" y="173518"/>
                </a:lnTo>
                <a:lnTo>
                  <a:pt x="127801" y="172619"/>
                </a:lnTo>
                <a:lnTo>
                  <a:pt x="132190" y="172020"/>
                </a:lnTo>
                <a:lnTo>
                  <a:pt x="136387" y="171621"/>
                </a:lnTo>
                <a:lnTo>
                  <a:pt x="140454" y="171354"/>
                </a:lnTo>
                <a:lnTo>
                  <a:pt x="145706" y="172447"/>
                </a:lnTo>
                <a:lnTo>
                  <a:pt x="151747" y="174445"/>
                </a:lnTo>
                <a:lnTo>
                  <a:pt x="158314" y="177047"/>
                </a:lnTo>
                <a:lnTo>
                  <a:pt x="163963" y="180052"/>
                </a:lnTo>
                <a:lnTo>
                  <a:pt x="168998" y="183325"/>
                </a:lnTo>
                <a:lnTo>
                  <a:pt x="173625" y="186777"/>
                </a:lnTo>
                <a:lnTo>
                  <a:pt x="177980" y="190349"/>
                </a:lnTo>
                <a:lnTo>
                  <a:pt x="182153" y="194000"/>
                </a:lnTo>
                <a:lnTo>
                  <a:pt x="186205" y="197704"/>
                </a:lnTo>
                <a:lnTo>
                  <a:pt x="188907" y="201443"/>
                </a:lnTo>
                <a:lnTo>
                  <a:pt x="191908" y="208984"/>
                </a:lnTo>
                <a:lnTo>
                  <a:pt x="193598" y="220370"/>
                </a:lnTo>
                <a:lnTo>
                  <a:pt x="193994" y="231366"/>
                </a:lnTo>
                <a:lnTo>
                  <a:pt x="194247" y="259122"/>
                </a:lnTo>
                <a:lnTo>
                  <a:pt x="190458" y="270329"/>
                </a:lnTo>
                <a:lnTo>
                  <a:pt x="184122" y="284149"/>
                </a:lnTo>
                <a:lnTo>
                  <a:pt x="176088" y="299714"/>
                </a:lnTo>
                <a:lnTo>
                  <a:pt x="169461" y="311359"/>
                </a:lnTo>
                <a:lnTo>
                  <a:pt x="163775" y="320394"/>
                </a:lnTo>
                <a:lnTo>
                  <a:pt x="158713" y="327686"/>
                </a:lnTo>
                <a:lnTo>
                  <a:pt x="152798" y="335088"/>
                </a:lnTo>
                <a:lnTo>
                  <a:pt x="146316" y="342562"/>
                </a:lnTo>
                <a:lnTo>
                  <a:pt x="133609" y="356371"/>
                </a:lnTo>
                <a:lnTo>
                  <a:pt x="123728" y="366741"/>
                </a:lnTo>
                <a:lnTo>
                  <a:pt x="119316" y="370015"/>
                </a:lnTo>
                <a:lnTo>
                  <a:pt x="115103" y="372197"/>
                </a:lnTo>
                <a:lnTo>
                  <a:pt x="111025" y="373651"/>
                </a:lnTo>
                <a:lnTo>
                  <a:pt x="107037" y="374622"/>
                </a:lnTo>
                <a:lnTo>
                  <a:pt x="103108" y="375268"/>
                </a:lnTo>
                <a:lnTo>
                  <a:pt x="99218" y="375700"/>
                </a:lnTo>
                <a:lnTo>
                  <a:pt x="95355" y="375986"/>
                </a:lnTo>
                <a:lnTo>
                  <a:pt x="91510" y="376178"/>
                </a:lnTo>
                <a:lnTo>
                  <a:pt x="87677" y="376306"/>
                </a:lnTo>
                <a:lnTo>
                  <a:pt x="58447" y="376547"/>
                </a:lnTo>
                <a:lnTo>
                  <a:pt x="45719" y="3765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00"/>
          <p:cNvSpPr/>
          <p:nvPr/>
        </p:nvSpPr>
        <p:spPr>
          <a:xfrm>
            <a:off x="5132070" y="5634989"/>
            <a:ext cx="137160" cy="262891"/>
          </a:xfrm>
          <a:custGeom>
            <a:avLst/>
            <a:gdLst/>
            <a:ahLst/>
            <a:cxnLst/>
            <a:rect l="0" t="0" r="0" b="0"/>
            <a:pathLst>
              <a:path w="137160" h="262891">
                <a:moveTo>
                  <a:pt x="0" y="0"/>
                </a:moveTo>
                <a:lnTo>
                  <a:pt x="12135" y="6068"/>
                </a:lnTo>
                <a:lnTo>
                  <a:pt x="16980" y="11665"/>
                </a:lnTo>
                <a:lnTo>
                  <a:pt x="21480" y="19207"/>
                </a:lnTo>
                <a:lnTo>
                  <a:pt x="25750" y="28045"/>
                </a:lnTo>
                <a:lnTo>
                  <a:pt x="29866" y="35207"/>
                </a:lnTo>
                <a:lnTo>
                  <a:pt x="33881" y="41251"/>
                </a:lnTo>
                <a:lnTo>
                  <a:pt x="37827" y="46551"/>
                </a:lnTo>
                <a:lnTo>
                  <a:pt x="40458" y="51354"/>
                </a:lnTo>
                <a:lnTo>
                  <a:pt x="42212" y="55826"/>
                </a:lnTo>
                <a:lnTo>
                  <a:pt x="43381" y="60078"/>
                </a:lnTo>
                <a:lnTo>
                  <a:pt x="49240" y="73072"/>
                </a:lnTo>
                <a:lnTo>
                  <a:pt x="90947" y="158699"/>
                </a:lnTo>
                <a:lnTo>
                  <a:pt x="96191" y="170570"/>
                </a:lnTo>
                <a:lnTo>
                  <a:pt x="100957" y="182293"/>
                </a:lnTo>
                <a:lnTo>
                  <a:pt x="105405" y="193919"/>
                </a:lnTo>
                <a:lnTo>
                  <a:pt x="113733" y="216996"/>
                </a:lnTo>
                <a:lnTo>
                  <a:pt x="117732" y="228484"/>
                </a:lnTo>
                <a:lnTo>
                  <a:pt x="121667" y="237413"/>
                </a:lnTo>
                <a:lnTo>
                  <a:pt x="125562" y="244635"/>
                </a:lnTo>
                <a:lnTo>
                  <a:pt x="137159" y="2628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01"/>
          <p:cNvSpPr/>
          <p:nvPr/>
        </p:nvSpPr>
        <p:spPr>
          <a:xfrm>
            <a:off x="5109209" y="5625148"/>
            <a:ext cx="182882" cy="307022"/>
          </a:xfrm>
          <a:custGeom>
            <a:avLst/>
            <a:gdLst/>
            <a:ahLst/>
            <a:cxnLst/>
            <a:rect l="0" t="0" r="0" b="0"/>
            <a:pathLst>
              <a:path w="182882" h="307022">
                <a:moveTo>
                  <a:pt x="182881" y="9841"/>
                </a:moveTo>
                <a:lnTo>
                  <a:pt x="173039" y="0"/>
                </a:lnTo>
                <a:lnTo>
                  <a:pt x="171240" y="740"/>
                </a:lnTo>
                <a:lnTo>
                  <a:pt x="165853" y="4950"/>
                </a:lnTo>
                <a:lnTo>
                  <a:pt x="163909" y="7850"/>
                </a:lnTo>
                <a:lnTo>
                  <a:pt x="161749" y="14460"/>
                </a:lnTo>
                <a:lnTo>
                  <a:pt x="159903" y="19271"/>
                </a:lnTo>
                <a:lnTo>
                  <a:pt x="157402" y="25017"/>
                </a:lnTo>
                <a:lnTo>
                  <a:pt x="154465" y="31389"/>
                </a:lnTo>
                <a:lnTo>
                  <a:pt x="149967" y="39446"/>
                </a:lnTo>
                <a:lnTo>
                  <a:pt x="144428" y="48628"/>
                </a:lnTo>
                <a:lnTo>
                  <a:pt x="138196" y="58559"/>
                </a:lnTo>
                <a:lnTo>
                  <a:pt x="131500" y="70260"/>
                </a:lnTo>
                <a:lnTo>
                  <a:pt x="117288" y="96807"/>
                </a:lnTo>
                <a:lnTo>
                  <a:pt x="94053" y="142073"/>
                </a:lnTo>
                <a:lnTo>
                  <a:pt x="56695" y="216531"/>
                </a:lnTo>
                <a:lnTo>
                  <a:pt x="51767" y="225105"/>
                </a:lnTo>
                <a:lnTo>
                  <a:pt x="47211" y="232090"/>
                </a:lnTo>
                <a:lnTo>
                  <a:pt x="42904" y="238017"/>
                </a:lnTo>
                <a:lnTo>
                  <a:pt x="40033" y="244509"/>
                </a:lnTo>
                <a:lnTo>
                  <a:pt x="38119" y="251376"/>
                </a:lnTo>
                <a:lnTo>
                  <a:pt x="36843" y="258495"/>
                </a:lnTo>
                <a:lnTo>
                  <a:pt x="33452" y="265780"/>
                </a:lnTo>
                <a:lnTo>
                  <a:pt x="28652" y="273177"/>
                </a:lnTo>
                <a:lnTo>
                  <a:pt x="14832" y="291164"/>
                </a:lnTo>
                <a:lnTo>
                  <a:pt x="9556" y="297010"/>
                </a:lnTo>
                <a:lnTo>
                  <a:pt x="0" y="3070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2"/>
          <p:cNvSpPr/>
          <p:nvPr/>
        </p:nvSpPr>
        <p:spPr>
          <a:xfrm>
            <a:off x="4880609" y="6024098"/>
            <a:ext cx="411482" cy="79522"/>
          </a:xfrm>
          <a:custGeom>
            <a:avLst/>
            <a:gdLst/>
            <a:ahLst/>
            <a:cxnLst/>
            <a:rect l="0" t="0" r="0" b="0"/>
            <a:pathLst>
              <a:path w="411482" h="79522">
                <a:moveTo>
                  <a:pt x="0" y="79521"/>
                </a:moveTo>
                <a:lnTo>
                  <a:pt x="0" y="73454"/>
                </a:lnTo>
                <a:lnTo>
                  <a:pt x="1270" y="71666"/>
                </a:lnTo>
                <a:lnTo>
                  <a:pt x="3387" y="70474"/>
                </a:lnTo>
                <a:lnTo>
                  <a:pt x="6069" y="69680"/>
                </a:lnTo>
                <a:lnTo>
                  <a:pt x="9126" y="67881"/>
                </a:lnTo>
                <a:lnTo>
                  <a:pt x="12434" y="65411"/>
                </a:lnTo>
                <a:lnTo>
                  <a:pt x="15909" y="62494"/>
                </a:lnTo>
                <a:lnTo>
                  <a:pt x="19496" y="60550"/>
                </a:lnTo>
                <a:lnTo>
                  <a:pt x="26869" y="58390"/>
                </a:lnTo>
                <a:lnTo>
                  <a:pt x="30612" y="56544"/>
                </a:lnTo>
                <a:lnTo>
                  <a:pt x="34379" y="54043"/>
                </a:lnTo>
                <a:lnTo>
                  <a:pt x="38159" y="51106"/>
                </a:lnTo>
                <a:lnTo>
                  <a:pt x="43220" y="47877"/>
                </a:lnTo>
                <a:lnTo>
                  <a:pt x="49133" y="44456"/>
                </a:lnTo>
                <a:lnTo>
                  <a:pt x="62477" y="37266"/>
                </a:lnTo>
                <a:lnTo>
                  <a:pt x="99260" y="18516"/>
                </a:lnTo>
                <a:lnTo>
                  <a:pt x="106814" y="15991"/>
                </a:lnTo>
                <a:lnTo>
                  <a:pt x="114389" y="14308"/>
                </a:lnTo>
                <a:lnTo>
                  <a:pt x="121980" y="13186"/>
                </a:lnTo>
                <a:lnTo>
                  <a:pt x="129580" y="12438"/>
                </a:lnTo>
                <a:lnTo>
                  <a:pt x="137187" y="11939"/>
                </a:lnTo>
                <a:lnTo>
                  <a:pt x="144798" y="11607"/>
                </a:lnTo>
                <a:lnTo>
                  <a:pt x="152412" y="10115"/>
                </a:lnTo>
                <a:lnTo>
                  <a:pt x="160029" y="7850"/>
                </a:lnTo>
                <a:lnTo>
                  <a:pt x="167646" y="5071"/>
                </a:lnTo>
                <a:lnTo>
                  <a:pt x="176534" y="3217"/>
                </a:lnTo>
                <a:lnTo>
                  <a:pt x="186270" y="1983"/>
                </a:lnTo>
                <a:lnTo>
                  <a:pt x="196570" y="1159"/>
                </a:lnTo>
                <a:lnTo>
                  <a:pt x="211057" y="609"/>
                </a:lnTo>
                <a:lnTo>
                  <a:pt x="247474" y="0"/>
                </a:lnTo>
                <a:lnTo>
                  <a:pt x="262773" y="1107"/>
                </a:lnTo>
                <a:lnTo>
                  <a:pt x="275512" y="3115"/>
                </a:lnTo>
                <a:lnTo>
                  <a:pt x="286545" y="5724"/>
                </a:lnTo>
                <a:lnTo>
                  <a:pt x="297710" y="7463"/>
                </a:lnTo>
                <a:lnTo>
                  <a:pt x="308964" y="8622"/>
                </a:lnTo>
                <a:lnTo>
                  <a:pt x="320276" y="9395"/>
                </a:lnTo>
                <a:lnTo>
                  <a:pt x="339618" y="10254"/>
                </a:lnTo>
                <a:lnTo>
                  <a:pt x="348332" y="10483"/>
                </a:lnTo>
                <a:lnTo>
                  <a:pt x="355412" y="11906"/>
                </a:lnTo>
                <a:lnTo>
                  <a:pt x="361401" y="14125"/>
                </a:lnTo>
                <a:lnTo>
                  <a:pt x="366664" y="16873"/>
                </a:lnTo>
                <a:lnTo>
                  <a:pt x="371443" y="18706"/>
                </a:lnTo>
                <a:lnTo>
                  <a:pt x="380140" y="20742"/>
                </a:lnTo>
                <a:lnTo>
                  <a:pt x="385507" y="22556"/>
                </a:lnTo>
                <a:lnTo>
                  <a:pt x="391625" y="25034"/>
                </a:lnTo>
                <a:lnTo>
                  <a:pt x="405597" y="31204"/>
                </a:lnTo>
                <a:lnTo>
                  <a:pt x="411481" y="452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3"/>
          <p:cNvSpPr/>
          <p:nvPr/>
        </p:nvSpPr>
        <p:spPr>
          <a:xfrm>
            <a:off x="4914900" y="6196989"/>
            <a:ext cx="182835" cy="318112"/>
          </a:xfrm>
          <a:custGeom>
            <a:avLst/>
            <a:gdLst/>
            <a:ahLst/>
            <a:cxnLst/>
            <a:rect l="0" t="0" r="0" b="0"/>
            <a:pathLst>
              <a:path w="182835" h="318112">
                <a:moveTo>
                  <a:pt x="0" y="89511"/>
                </a:moveTo>
                <a:lnTo>
                  <a:pt x="6067" y="83443"/>
                </a:lnTo>
                <a:lnTo>
                  <a:pt x="7855" y="79116"/>
                </a:lnTo>
                <a:lnTo>
                  <a:pt x="9046" y="73690"/>
                </a:lnTo>
                <a:lnTo>
                  <a:pt x="9841" y="67534"/>
                </a:lnTo>
                <a:lnTo>
                  <a:pt x="11641" y="62160"/>
                </a:lnTo>
                <a:lnTo>
                  <a:pt x="17027" y="52801"/>
                </a:lnTo>
                <a:lnTo>
                  <a:pt x="20241" y="48527"/>
                </a:lnTo>
                <a:lnTo>
                  <a:pt x="23654" y="44409"/>
                </a:lnTo>
                <a:lnTo>
                  <a:pt x="27199" y="40393"/>
                </a:lnTo>
                <a:lnTo>
                  <a:pt x="37912" y="29157"/>
                </a:lnTo>
                <a:lnTo>
                  <a:pt x="44324" y="22605"/>
                </a:lnTo>
                <a:lnTo>
                  <a:pt x="51139" y="18237"/>
                </a:lnTo>
                <a:lnTo>
                  <a:pt x="58223" y="15325"/>
                </a:lnTo>
                <a:lnTo>
                  <a:pt x="65485" y="13383"/>
                </a:lnTo>
                <a:lnTo>
                  <a:pt x="71596" y="10819"/>
                </a:lnTo>
                <a:lnTo>
                  <a:pt x="76941" y="7839"/>
                </a:lnTo>
                <a:lnTo>
                  <a:pt x="81774" y="4584"/>
                </a:lnTo>
                <a:lnTo>
                  <a:pt x="86266" y="2412"/>
                </a:lnTo>
                <a:lnTo>
                  <a:pt x="90530" y="965"/>
                </a:lnTo>
                <a:lnTo>
                  <a:pt x="94643" y="0"/>
                </a:lnTo>
                <a:lnTo>
                  <a:pt x="98655" y="627"/>
                </a:lnTo>
                <a:lnTo>
                  <a:pt x="102600" y="2315"/>
                </a:lnTo>
                <a:lnTo>
                  <a:pt x="111988" y="8081"/>
                </a:lnTo>
                <a:lnTo>
                  <a:pt x="113272" y="15643"/>
                </a:lnTo>
                <a:lnTo>
                  <a:pt x="113615" y="21216"/>
                </a:lnTo>
                <a:lnTo>
                  <a:pt x="113995" y="34181"/>
                </a:lnTo>
                <a:lnTo>
                  <a:pt x="114239" y="63200"/>
                </a:lnTo>
                <a:lnTo>
                  <a:pt x="112990" y="73240"/>
                </a:lnTo>
                <a:lnTo>
                  <a:pt x="110886" y="85013"/>
                </a:lnTo>
                <a:lnTo>
                  <a:pt x="108214" y="97943"/>
                </a:lnTo>
                <a:lnTo>
                  <a:pt x="106432" y="110372"/>
                </a:lnTo>
                <a:lnTo>
                  <a:pt x="105245" y="122468"/>
                </a:lnTo>
                <a:lnTo>
                  <a:pt x="104453" y="134342"/>
                </a:lnTo>
                <a:lnTo>
                  <a:pt x="102655" y="142258"/>
                </a:lnTo>
                <a:lnTo>
                  <a:pt x="100187" y="147536"/>
                </a:lnTo>
                <a:lnTo>
                  <a:pt x="97271" y="151054"/>
                </a:lnTo>
                <a:lnTo>
                  <a:pt x="95327" y="154670"/>
                </a:lnTo>
                <a:lnTo>
                  <a:pt x="92591" y="164555"/>
                </a:lnTo>
                <a:lnTo>
                  <a:pt x="91952" y="167314"/>
                </a:lnTo>
                <a:lnTo>
                  <a:pt x="91781" y="166779"/>
                </a:lnTo>
                <a:lnTo>
                  <a:pt x="91591" y="162799"/>
                </a:lnTo>
                <a:lnTo>
                  <a:pt x="92811" y="161229"/>
                </a:lnTo>
                <a:lnTo>
                  <a:pt x="94894" y="160183"/>
                </a:lnTo>
                <a:lnTo>
                  <a:pt x="97552" y="159486"/>
                </a:lnTo>
                <a:lnTo>
                  <a:pt x="100595" y="156481"/>
                </a:lnTo>
                <a:lnTo>
                  <a:pt x="103893" y="151937"/>
                </a:lnTo>
                <a:lnTo>
                  <a:pt x="107362" y="146368"/>
                </a:lnTo>
                <a:lnTo>
                  <a:pt x="112214" y="140116"/>
                </a:lnTo>
                <a:lnTo>
                  <a:pt x="117990" y="133407"/>
                </a:lnTo>
                <a:lnTo>
                  <a:pt x="124380" y="126395"/>
                </a:lnTo>
                <a:lnTo>
                  <a:pt x="129910" y="121720"/>
                </a:lnTo>
                <a:lnTo>
                  <a:pt x="134866" y="118604"/>
                </a:lnTo>
                <a:lnTo>
                  <a:pt x="139441" y="116526"/>
                </a:lnTo>
                <a:lnTo>
                  <a:pt x="143760" y="115141"/>
                </a:lnTo>
                <a:lnTo>
                  <a:pt x="147910" y="114218"/>
                </a:lnTo>
                <a:lnTo>
                  <a:pt x="157627" y="112735"/>
                </a:lnTo>
                <a:lnTo>
                  <a:pt x="162343" y="112532"/>
                </a:lnTo>
                <a:lnTo>
                  <a:pt x="169651" y="112403"/>
                </a:lnTo>
                <a:lnTo>
                  <a:pt x="174037" y="115771"/>
                </a:lnTo>
                <a:lnTo>
                  <a:pt x="176984" y="118447"/>
                </a:lnTo>
                <a:lnTo>
                  <a:pt x="178949" y="121502"/>
                </a:lnTo>
                <a:lnTo>
                  <a:pt x="181133" y="128282"/>
                </a:lnTo>
                <a:lnTo>
                  <a:pt x="181715" y="133138"/>
                </a:lnTo>
                <a:lnTo>
                  <a:pt x="182104" y="138916"/>
                </a:lnTo>
                <a:lnTo>
                  <a:pt x="182362" y="145307"/>
                </a:lnTo>
                <a:lnTo>
                  <a:pt x="182650" y="159182"/>
                </a:lnTo>
                <a:lnTo>
                  <a:pt x="182834" y="188786"/>
                </a:lnTo>
                <a:lnTo>
                  <a:pt x="181579" y="196335"/>
                </a:lnTo>
                <a:lnTo>
                  <a:pt x="179473" y="203907"/>
                </a:lnTo>
                <a:lnTo>
                  <a:pt x="176798" y="211495"/>
                </a:lnTo>
                <a:lnTo>
                  <a:pt x="173745" y="219093"/>
                </a:lnTo>
                <a:lnTo>
                  <a:pt x="170440" y="226699"/>
                </a:lnTo>
                <a:lnTo>
                  <a:pt x="166966" y="234309"/>
                </a:lnTo>
                <a:lnTo>
                  <a:pt x="163381" y="240653"/>
                </a:lnTo>
                <a:lnTo>
                  <a:pt x="159720" y="246152"/>
                </a:lnTo>
                <a:lnTo>
                  <a:pt x="156010" y="251088"/>
                </a:lnTo>
                <a:lnTo>
                  <a:pt x="152267" y="256919"/>
                </a:lnTo>
                <a:lnTo>
                  <a:pt x="148501" y="263346"/>
                </a:lnTo>
                <a:lnTo>
                  <a:pt x="144721" y="270170"/>
                </a:lnTo>
                <a:lnTo>
                  <a:pt x="140930" y="275991"/>
                </a:lnTo>
                <a:lnTo>
                  <a:pt x="137133" y="281141"/>
                </a:lnTo>
                <a:lnTo>
                  <a:pt x="133332" y="285844"/>
                </a:lnTo>
                <a:lnTo>
                  <a:pt x="128258" y="290250"/>
                </a:lnTo>
                <a:lnTo>
                  <a:pt x="122335" y="294457"/>
                </a:lnTo>
                <a:lnTo>
                  <a:pt x="115846" y="298531"/>
                </a:lnTo>
                <a:lnTo>
                  <a:pt x="110251" y="302518"/>
                </a:lnTo>
                <a:lnTo>
                  <a:pt x="105250" y="306445"/>
                </a:lnTo>
                <a:lnTo>
                  <a:pt x="100647" y="310333"/>
                </a:lnTo>
                <a:lnTo>
                  <a:pt x="96308" y="312926"/>
                </a:lnTo>
                <a:lnTo>
                  <a:pt x="92145" y="314654"/>
                </a:lnTo>
                <a:lnTo>
                  <a:pt x="88100" y="315806"/>
                </a:lnTo>
                <a:lnTo>
                  <a:pt x="82863" y="316574"/>
                </a:lnTo>
                <a:lnTo>
                  <a:pt x="76832" y="317087"/>
                </a:lnTo>
                <a:lnTo>
                  <a:pt x="64627" y="317655"/>
                </a:lnTo>
                <a:lnTo>
                  <a:pt x="54970" y="317908"/>
                </a:lnTo>
                <a:lnTo>
                  <a:pt x="0" y="3181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4"/>
          <p:cNvSpPr/>
          <p:nvPr/>
        </p:nvSpPr>
        <p:spPr>
          <a:xfrm>
            <a:off x="4160520" y="6126499"/>
            <a:ext cx="377190" cy="125711"/>
          </a:xfrm>
          <a:custGeom>
            <a:avLst/>
            <a:gdLst/>
            <a:ahLst/>
            <a:cxnLst/>
            <a:rect l="0" t="0" r="0" b="0"/>
            <a:pathLst>
              <a:path w="377190" h="125711">
                <a:moveTo>
                  <a:pt x="0" y="125710"/>
                </a:moveTo>
                <a:lnTo>
                  <a:pt x="0" y="119643"/>
                </a:lnTo>
                <a:lnTo>
                  <a:pt x="1270" y="117855"/>
                </a:lnTo>
                <a:lnTo>
                  <a:pt x="3386" y="116664"/>
                </a:lnTo>
                <a:lnTo>
                  <a:pt x="6067" y="115869"/>
                </a:lnTo>
                <a:lnTo>
                  <a:pt x="11665" y="112799"/>
                </a:lnTo>
                <a:lnTo>
                  <a:pt x="19207" y="108213"/>
                </a:lnTo>
                <a:lnTo>
                  <a:pt x="28044" y="102615"/>
                </a:lnTo>
                <a:lnTo>
                  <a:pt x="82957" y="70466"/>
                </a:lnTo>
                <a:lnTo>
                  <a:pt x="120266" y="49934"/>
                </a:lnTo>
                <a:lnTo>
                  <a:pt x="137327" y="40903"/>
                </a:lnTo>
                <a:lnTo>
                  <a:pt x="153781" y="33612"/>
                </a:lnTo>
                <a:lnTo>
                  <a:pt x="169831" y="27482"/>
                </a:lnTo>
                <a:lnTo>
                  <a:pt x="185610" y="22124"/>
                </a:lnTo>
                <a:lnTo>
                  <a:pt x="201210" y="17283"/>
                </a:lnTo>
                <a:lnTo>
                  <a:pt x="232090" y="8517"/>
                </a:lnTo>
                <a:lnTo>
                  <a:pt x="244896" y="5672"/>
                </a:lnTo>
                <a:lnTo>
                  <a:pt x="255974" y="3775"/>
                </a:lnTo>
                <a:lnTo>
                  <a:pt x="265899" y="2510"/>
                </a:lnTo>
                <a:lnTo>
                  <a:pt x="275056" y="1666"/>
                </a:lnTo>
                <a:lnTo>
                  <a:pt x="283700" y="1105"/>
                </a:lnTo>
                <a:lnTo>
                  <a:pt x="298809" y="480"/>
                </a:lnTo>
                <a:lnTo>
                  <a:pt x="309757" y="202"/>
                </a:lnTo>
                <a:lnTo>
                  <a:pt x="344887" y="0"/>
                </a:lnTo>
                <a:lnTo>
                  <a:pt x="349305" y="1263"/>
                </a:lnTo>
                <a:lnTo>
                  <a:pt x="353519" y="3376"/>
                </a:lnTo>
                <a:lnTo>
                  <a:pt x="357600" y="6054"/>
                </a:lnTo>
                <a:lnTo>
                  <a:pt x="365520" y="9030"/>
                </a:lnTo>
                <a:lnTo>
                  <a:pt x="369410" y="9823"/>
                </a:lnTo>
                <a:lnTo>
                  <a:pt x="372003" y="11622"/>
                </a:lnTo>
                <a:lnTo>
                  <a:pt x="373732" y="14092"/>
                </a:lnTo>
                <a:lnTo>
                  <a:pt x="377189" y="228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5"/>
          <p:cNvSpPr/>
          <p:nvPr/>
        </p:nvSpPr>
        <p:spPr>
          <a:xfrm>
            <a:off x="4263390" y="6263699"/>
            <a:ext cx="222196" cy="329148"/>
          </a:xfrm>
          <a:custGeom>
            <a:avLst/>
            <a:gdLst/>
            <a:ahLst/>
            <a:cxnLst/>
            <a:rect l="0" t="0" r="0" b="0"/>
            <a:pathLst>
              <a:path w="222196" h="329148">
                <a:moveTo>
                  <a:pt x="11430" y="114240"/>
                </a:moveTo>
                <a:lnTo>
                  <a:pt x="5362" y="108173"/>
                </a:lnTo>
                <a:lnTo>
                  <a:pt x="3574" y="105115"/>
                </a:lnTo>
                <a:lnTo>
                  <a:pt x="1059" y="96015"/>
                </a:lnTo>
                <a:lnTo>
                  <a:pt x="470" y="93440"/>
                </a:lnTo>
                <a:lnTo>
                  <a:pt x="3596" y="88909"/>
                </a:lnTo>
                <a:lnTo>
                  <a:pt x="9218" y="82662"/>
                </a:lnTo>
                <a:lnTo>
                  <a:pt x="15950" y="75652"/>
                </a:lnTo>
                <a:lnTo>
                  <a:pt x="18253" y="70735"/>
                </a:lnTo>
                <a:lnTo>
                  <a:pt x="19788" y="64917"/>
                </a:lnTo>
                <a:lnTo>
                  <a:pt x="20812" y="58498"/>
                </a:lnTo>
                <a:lnTo>
                  <a:pt x="22765" y="52949"/>
                </a:lnTo>
                <a:lnTo>
                  <a:pt x="28320" y="43397"/>
                </a:lnTo>
                <a:lnTo>
                  <a:pt x="35023" y="34918"/>
                </a:lnTo>
                <a:lnTo>
                  <a:pt x="38589" y="30878"/>
                </a:lnTo>
                <a:lnTo>
                  <a:pt x="45937" y="23004"/>
                </a:lnTo>
                <a:lnTo>
                  <a:pt x="61003" y="7600"/>
                </a:lnTo>
                <a:lnTo>
                  <a:pt x="64798" y="5047"/>
                </a:lnTo>
                <a:lnTo>
                  <a:pt x="68599" y="3345"/>
                </a:lnTo>
                <a:lnTo>
                  <a:pt x="72403" y="2210"/>
                </a:lnTo>
                <a:lnTo>
                  <a:pt x="76208" y="1453"/>
                </a:lnTo>
                <a:lnTo>
                  <a:pt x="80015" y="949"/>
                </a:lnTo>
                <a:lnTo>
                  <a:pt x="83823" y="613"/>
                </a:lnTo>
                <a:lnTo>
                  <a:pt x="87632" y="389"/>
                </a:lnTo>
                <a:lnTo>
                  <a:pt x="95251" y="140"/>
                </a:lnTo>
                <a:lnTo>
                  <a:pt x="106680" y="0"/>
                </a:lnTo>
                <a:lnTo>
                  <a:pt x="110490" y="1250"/>
                </a:lnTo>
                <a:lnTo>
                  <a:pt x="114300" y="3353"/>
                </a:lnTo>
                <a:lnTo>
                  <a:pt x="118110" y="6026"/>
                </a:lnTo>
                <a:lnTo>
                  <a:pt x="120650" y="9077"/>
                </a:lnTo>
                <a:lnTo>
                  <a:pt x="122343" y="12382"/>
                </a:lnTo>
                <a:lnTo>
                  <a:pt x="123472" y="15855"/>
                </a:lnTo>
                <a:lnTo>
                  <a:pt x="125494" y="18170"/>
                </a:lnTo>
                <a:lnTo>
                  <a:pt x="128113" y="19713"/>
                </a:lnTo>
                <a:lnTo>
                  <a:pt x="131128" y="20742"/>
                </a:lnTo>
                <a:lnTo>
                  <a:pt x="133139" y="23968"/>
                </a:lnTo>
                <a:lnTo>
                  <a:pt x="134479" y="28659"/>
                </a:lnTo>
                <a:lnTo>
                  <a:pt x="135372" y="34327"/>
                </a:lnTo>
                <a:lnTo>
                  <a:pt x="136365" y="44010"/>
                </a:lnTo>
                <a:lnTo>
                  <a:pt x="136630" y="48370"/>
                </a:lnTo>
                <a:lnTo>
                  <a:pt x="135536" y="56357"/>
                </a:lnTo>
                <a:lnTo>
                  <a:pt x="133538" y="66762"/>
                </a:lnTo>
                <a:lnTo>
                  <a:pt x="130935" y="78778"/>
                </a:lnTo>
                <a:lnTo>
                  <a:pt x="127930" y="89329"/>
                </a:lnTo>
                <a:lnTo>
                  <a:pt x="124656" y="98902"/>
                </a:lnTo>
                <a:lnTo>
                  <a:pt x="121204" y="107825"/>
                </a:lnTo>
                <a:lnTo>
                  <a:pt x="118902" y="116314"/>
                </a:lnTo>
                <a:lnTo>
                  <a:pt x="117368" y="124512"/>
                </a:lnTo>
                <a:lnTo>
                  <a:pt x="116345" y="132518"/>
                </a:lnTo>
                <a:lnTo>
                  <a:pt x="115664" y="139126"/>
                </a:lnTo>
                <a:lnTo>
                  <a:pt x="115209" y="144801"/>
                </a:lnTo>
                <a:lnTo>
                  <a:pt x="114906" y="149854"/>
                </a:lnTo>
                <a:lnTo>
                  <a:pt x="113434" y="155763"/>
                </a:lnTo>
                <a:lnTo>
                  <a:pt x="111182" y="162242"/>
                </a:lnTo>
                <a:lnTo>
                  <a:pt x="106564" y="172405"/>
                </a:lnTo>
                <a:lnTo>
                  <a:pt x="105332" y="173337"/>
                </a:lnTo>
                <a:lnTo>
                  <a:pt x="104512" y="172688"/>
                </a:lnTo>
                <a:lnTo>
                  <a:pt x="105234" y="170985"/>
                </a:lnTo>
                <a:lnTo>
                  <a:pt x="109424" y="165707"/>
                </a:lnTo>
                <a:lnTo>
                  <a:pt x="111049" y="162521"/>
                </a:lnTo>
                <a:lnTo>
                  <a:pt x="112855" y="155595"/>
                </a:lnTo>
                <a:lnTo>
                  <a:pt x="117044" y="148284"/>
                </a:lnTo>
                <a:lnTo>
                  <a:pt x="123139" y="140801"/>
                </a:lnTo>
                <a:lnTo>
                  <a:pt x="130082" y="133242"/>
                </a:lnTo>
                <a:lnTo>
                  <a:pt x="133711" y="130718"/>
                </a:lnTo>
                <a:lnTo>
                  <a:pt x="137401" y="129036"/>
                </a:lnTo>
                <a:lnTo>
                  <a:pt x="141130" y="127913"/>
                </a:lnTo>
                <a:lnTo>
                  <a:pt x="164583" y="120267"/>
                </a:lnTo>
                <a:lnTo>
                  <a:pt x="171952" y="119528"/>
                </a:lnTo>
                <a:lnTo>
                  <a:pt x="178134" y="120305"/>
                </a:lnTo>
                <a:lnTo>
                  <a:pt x="183526" y="122094"/>
                </a:lnTo>
                <a:lnTo>
                  <a:pt x="188390" y="124556"/>
                </a:lnTo>
                <a:lnTo>
                  <a:pt x="192904" y="127467"/>
                </a:lnTo>
                <a:lnTo>
                  <a:pt x="197182" y="130679"/>
                </a:lnTo>
                <a:lnTo>
                  <a:pt x="201305" y="135359"/>
                </a:lnTo>
                <a:lnTo>
                  <a:pt x="205323" y="141020"/>
                </a:lnTo>
                <a:lnTo>
                  <a:pt x="209272" y="147333"/>
                </a:lnTo>
                <a:lnTo>
                  <a:pt x="213175" y="154082"/>
                </a:lnTo>
                <a:lnTo>
                  <a:pt x="220897" y="168355"/>
                </a:lnTo>
                <a:lnTo>
                  <a:pt x="222195" y="175716"/>
                </a:lnTo>
                <a:lnTo>
                  <a:pt x="221790" y="183164"/>
                </a:lnTo>
                <a:lnTo>
                  <a:pt x="220249" y="190670"/>
                </a:lnTo>
                <a:lnTo>
                  <a:pt x="219223" y="196943"/>
                </a:lnTo>
                <a:lnTo>
                  <a:pt x="218539" y="202396"/>
                </a:lnTo>
                <a:lnTo>
                  <a:pt x="218082" y="207300"/>
                </a:lnTo>
                <a:lnTo>
                  <a:pt x="216508" y="214381"/>
                </a:lnTo>
                <a:lnTo>
                  <a:pt x="214189" y="222910"/>
                </a:lnTo>
                <a:lnTo>
                  <a:pt x="211372" y="232407"/>
                </a:lnTo>
                <a:lnTo>
                  <a:pt x="208225" y="241279"/>
                </a:lnTo>
                <a:lnTo>
                  <a:pt x="204856" y="249732"/>
                </a:lnTo>
                <a:lnTo>
                  <a:pt x="201341" y="257909"/>
                </a:lnTo>
                <a:lnTo>
                  <a:pt x="197727" y="264629"/>
                </a:lnTo>
                <a:lnTo>
                  <a:pt x="194048" y="270379"/>
                </a:lnTo>
                <a:lnTo>
                  <a:pt x="190325" y="275484"/>
                </a:lnTo>
                <a:lnTo>
                  <a:pt x="185303" y="280155"/>
                </a:lnTo>
                <a:lnTo>
                  <a:pt x="179415" y="284540"/>
                </a:lnTo>
                <a:lnTo>
                  <a:pt x="172950" y="288734"/>
                </a:lnTo>
                <a:lnTo>
                  <a:pt x="166100" y="292800"/>
                </a:lnTo>
                <a:lnTo>
                  <a:pt x="158993" y="296780"/>
                </a:lnTo>
                <a:lnTo>
                  <a:pt x="144323" y="304590"/>
                </a:lnTo>
                <a:lnTo>
                  <a:pt x="106619" y="323771"/>
                </a:lnTo>
                <a:lnTo>
                  <a:pt x="99019" y="326317"/>
                </a:lnTo>
                <a:lnTo>
                  <a:pt x="91413" y="328015"/>
                </a:lnTo>
                <a:lnTo>
                  <a:pt x="83802" y="329147"/>
                </a:lnTo>
                <a:lnTo>
                  <a:pt x="77458" y="328631"/>
                </a:lnTo>
                <a:lnTo>
                  <a:pt x="71958" y="327018"/>
                </a:lnTo>
                <a:lnTo>
                  <a:pt x="67022" y="324672"/>
                </a:lnTo>
                <a:lnTo>
                  <a:pt x="59921" y="323109"/>
                </a:lnTo>
                <a:lnTo>
                  <a:pt x="51377" y="322065"/>
                </a:lnTo>
                <a:lnTo>
                  <a:pt x="41872" y="321371"/>
                </a:lnTo>
                <a:lnTo>
                  <a:pt x="31724" y="320907"/>
                </a:lnTo>
                <a:lnTo>
                  <a:pt x="10289" y="320392"/>
                </a:lnTo>
                <a:lnTo>
                  <a:pt x="4319" y="318986"/>
                </a:lnTo>
                <a:lnTo>
                  <a:pt x="1610" y="316777"/>
                </a:lnTo>
                <a:lnTo>
                  <a:pt x="0" y="3085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6"/>
          <p:cNvSpPr/>
          <p:nvPr/>
        </p:nvSpPr>
        <p:spPr>
          <a:xfrm>
            <a:off x="5921211" y="5817869"/>
            <a:ext cx="170979" cy="274321"/>
          </a:xfrm>
          <a:custGeom>
            <a:avLst/>
            <a:gdLst/>
            <a:ahLst/>
            <a:cxnLst/>
            <a:rect l="0" t="0" r="0" b="0"/>
            <a:pathLst>
              <a:path w="170979" h="274321">
                <a:moveTo>
                  <a:pt x="10959" y="0"/>
                </a:moveTo>
                <a:lnTo>
                  <a:pt x="1117" y="9841"/>
                </a:lnTo>
                <a:lnTo>
                  <a:pt x="234" y="14111"/>
                </a:lnTo>
                <a:lnTo>
                  <a:pt x="0" y="17027"/>
                </a:lnTo>
                <a:lnTo>
                  <a:pt x="1112" y="18972"/>
                </a:lnTo>
                <a:lnTo>
                  <a:pt x="3125" y="20268"/>
                </a:lnTo>
                <a:lnTo>
                  <a:pt x="5736" y="21132"/>
                </a:lnTo>
                <a:lnTo>
                  <a:pt x="8747" y="22978"/>
                </a:lnTo>
                <a:lnTo>
                  <a:pt x="12024" y="25479"/>
                </a:lnTo>
                <a:lnTo>
                  <a:pt x="20342" y="32550"/>
                </a:lnTo>
                <a:lnTo>
                  <a:pt x="24865" y="36904"/>
                </a:lnTo>
                <a:lnTo>
                  <a:pt x="50253" y="62182"/>
                </a:lnTo>
                <a:lnTo>
                  <a:pt x="58745" y="71935"/>
                </a:lnTo>
                <a:lnTo>
                  <a:pt x="66946" y="82247"/>
                </a:lnTo>
                <a:lnTo>
                  <a:pt x="74954" y="92931"/>
                </a:lnTo>
                <a:lnTo>
                  <a:pt x="80292" y="101324"/>
                </a:lnTo>
                <a:lnTo>
                  <a:pt x="83851" y="108190"/>
                </a:lnTo>
                <a:lnTo>
                  <a:pt x="86223" y="114037"/>
                </a:lnTo>
                <a:lnTo>
                  <a:pt x="91615" y="124285"/>
                </a:lnTo>
                <a:lnTo>
                  <a:pt x="107766" y="152604"/>
                </a:lnTo>
                <a:lnTo>
                  <a:pt x="114867" y="166506"/>
                </a:lnTo>
                <a:lnTo>
                  <a:pt x="120870" y="179585"/>
                </a:lnTo>
                <a:lnTo>
                  <a:pt x="126143" y="192113"/>
                </a:lnTo>
                <a:lnTo>
                  <a:pt x="133468" y="206815"/>
                </a:lnTo>
                <a:lnTo>
                  <a:pt x="142162" y="222967"/>
                </a:lnTo>
                <a:lnTo>
                  <a:pt x="170978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7"/>
          <p:cNvSpPr/>
          <p:nvPr/>
        </p:nvSpPr>
        <p:spPr>
          <a:xfrm>
            <a:off x="5897879" y="5783579"/>
            <a:ext cx="205742" cy="342668"/>
          </a:xfrm>
          <a:custGeom>
            <a:avLst/>
            <a:gdLst/>
            <a:ahLst/>
            <a:cxnLst/>
            <a:rect l="0" t="0" r="0" b="0"/>
            <a:pathLst>
              <a:path w="205742" h="342668">
                <a:moveTo>
                  <a:pt x="205741" y="0"/>
                </a:moveTo>
                <a:lnTo>
                  <a:pt x="193605" y="6068"/>
                </a:lnTo>
                <a:lnTo>
                  <a:pt x="190030" y="9125"/>
                </a:lnTo>
                <a:lnTo>
                  <a:pt x="187647" y="12434"/>
                </a:lnTo>
                <a:lnTo>
                  <a:pt x="183729" y="19497"/>
                </a:lnTo>
                <a:lnTo>
                  <a:pt x="177754" y="26868"/>
                </a:lnTo>
                <a:lnTo>
                  <a:pt x="173113" y="35692"/>
                </a:lnTo>
                <a:lnTo>
                  <a:pt x="167479" y="47925"/>
                </a:lnTo>
                <a:lnTo>
                  <a:pt x="161183" y="62430"/>
                </a:lnTo>
                <a:lnTo>
                  <a:pt x="155715" y="73370"/>
                </a:lnTo>
                <a:lnTo>
                  <a:pt x="150801" y="81934"/>
                </a:lnTo>
                <a:lnTo>
                  <a:pt x="146254" y="88912"/>
                </a:lnTo>
                <a:lnTo>
                  <a:pt x="140683" y="101185"/>
                </a:lnTo>
                <a:lnTo>
                  <a:pt x="134429" y="116987"/>
                </a:lnTo>
                <a:lnTo>
                  <a:pt x="127719" y="135141"/>
                </a:lnTo>
                <a:lnTo>
                  <a:pt x="121977" y="148514"/>
                </a:lnTo>
                <a:lnTo>
                  <a:pt x="116877" y="158700"/>
                </a:lnTo>
                <a:lnTo>
                  <a:pt x="112209" y="166760"/>
                </a:lnTo>
                <a:lnTo>
                  <a:pt x="100247" y="189262"/>
                </a:lnTo>
                <a:lnTo>
                  <a:pt x="93502" y="202375"/>
                </a:lnTo>
                <a:lnTo>
                  <a:pt x="87735" y="214927"/>
                </a:lnTo>
                <a:lnTo>
                  <a:pt x="82620" y="227105"/>
                </a:lnTo>
                <a:lnTo>
                  <a:pt x="77940" y="239034"/>
                </a:lnTo>
                <a:lnTo>
                  <a:pt x="73551" y="248255"/>
                </a:lnTo>
                <a:lnTo>
                  <a:pt x="69354" y="255674"/>
                </a:lnTo>
                <a:lnTo>
                  <a:pt x="65286" y="261889"/>
                </a:lnTo>
                <a:lnTo>
                  <a:pt x="61304" y="268573"/>
                </a:lnTo>
                <a:lnTo>
                  <a:pt x="57380" y="275569"/>
                </a:lnTo>
                <a:lnTo>
                  <a:pt x="53494" y="282773"/>
                </a:lnTo>
                <a:lnTo>
                  <a:pt x="49633" y="288845"/>
                </a:lnTo>
                <a:lnTo>
                  <a:pt x="45789" y="294164"/>
                </a:lnTo>
                <a:lnTo>
                  <a:pt x="36562" y="305756"/>
                </a:lnTo>
                <a:lnTo>
                  <a:pt x="31914" y="310729"/>
                </a:lnTo>
                <a:lnTo>
                  <a:pt x="13549" y="329337"/>
                </a:lnTo>
                <a:lnTo>
                  <a:pt x="12843" y="331318"/>
                </a:lnTo>
                <a:lnTo>
                  <a:pt x="12058" y="336905"/>
                </a:lnTo>
                <a:lnTo>
                  <a:pt x="10579" y="338904"/>
                </a:lnTo>
                <a:lnTo>
                  <a:pt x="8323" y="340236"/>
                </a:lnTo>
                <a:lnTo>
                  <a:pt x="732" y="342667"/>
                </a:lnTo>
                <a:lnTo>
                  <a:pt x="0" y="3314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8"/>
          <p:cNvSpPr/>
          <p:nvPr/>
        </p:nvSpPr>
        <p:spPr>
          <a:xfrm>
            <a:off x="6092189" y="5737859"/>
            <a:ext cx="228601" cy="91442"/>
          </a:xfrm>
          <a:custGeom>
            <a:avLst/>
            <a:gdLst/>
            <a:ahLst/>
            <a:cxnLst/>
            <a:rect l="0" t="0" r="0" b="0"/>
            <a:pathLst>
              <a:path w="228601" h="91442">
                <a:moveTo>
                  <a:pt x="0" y="91441"/>
                </a:moveTo>
                <a:lnTo>
                  <a:pt x="6069" y="85373"/>
                </a:lnTo>
                <a:lnTo>
                  <a:pt x="10396" y="82315"/>
                </a:lnTo>
                <a:lnTo>
                  <a:pt x="15821" y="79007"/>
                </a:lnTo>
                <a:lnTo>
                  <a:pt x="21977" y="75531"/>
                </a:lnTo>
                <a:lnTo>
                  <a:pt x="29891" y="70674"/>
                </a:lnTo>
                <a:lnTo>
                  <a:pt x="48845" y="58505"/>
                </a:lnTo>
                <a:lnTo>
                  <a:pt x="56693" y="52973"/>
                </a:lnTo>
                <a:lnTo>
                  <a:pt x="63196" y="48016"/>
                </a:lnTo>
                <a:lnTo>
                  <a:pt x="68801" y="43440"/>
                </a:lnTo>
                <a:lnTo>
                  <a:pt x="73807" y="39120"/>
                </a:lnTo>
                <a:lnTo>
                  <a:pt x="78415" y="34971"/>
                </a:lnTo>
                <a:lnTo>
                  <a:pt x="82757" y="30934"/>
                </a:lnTo>
                <a:lnTo>
                  <a:pt x="86921" y="28242"/>
                </a:lnTo>
                <a:lnTo>
                  <a:pt x="90968" y="26449"/>
                </a:lnTo>
                <a:lnTo>
                  <a:pt x="94936" y="25253"/>
                </a:lnTo>
                <a:lnTo>
                  <a:pt x="100121" y="23185"/>
                </a:lnTo>
                <a:lnTo>
                  <a:pt x="106117" y="20537"/>
                </a:lnTo>
                <a:lnTo>
                  <a:pt x="112655" y="17502"/>
                </a:lnTo>
                <a:lnTo>
                  <a:pt x="118283" y="14208"/>
                </a:lnTo>
                <a:lnTo>
                  <a:pt x="123306" y="10742"/>
                </a:lnTo>
                <a:lnTo>
                  <a:pt x="127924" y="7162"/>
                </a:lnTo>
                <a:lnTo>
                  <a:pt x="133543" y="4774"/>
                </a:lnTo>
                <a:lnTo>
                  <a:pt x="139829" y="3183"/>
                </a:lnTo>
                <a:lnTo>
                  <a:pt x="146560" y="2123"/>
                </a:lnTo>
                <a:lnTo>
                  <a:pt x="152317" y="1415"/>
                </a:lnTo>
                <a:lnTo>
                  <a:pt x="157424" y="944"/>
                </a:lnTo>
                <a:lnTo>
                  <a:pt x="162100" y="629"/>
                </a:lnTo>
                <a:lnTo>
                  <a:pt x="167756" y="420"/>
                </a:lnTo>
                <a:lnTo>
                  <a:pt x="191699" y="83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9"/>
          <p:cNvSpPr/>
          <p:nvPr/>
        </p:nvSpPr>
        <p:spPr>
          <a:xfrm>
            <a:off x="6126479" y="5806439"/>
            <a:ext cx="182881" cy="45721"/>
          </a:xfrm>
          <a:custGeom>
            <a:avLst/>
            <a:gdLst/>
            <a:ahLst/>
            <a:cxnLst/>
            <a:rect l="0" t="0" r="0" b="0"/>
            <a:pathLst>
              <a:path w="182881" h="45721">
                <a:moveTo>
                  <a:pt x="0" y="45720"/>
                </a:moveTo>
                <a:lnTo>
                  <a:pt x="9842" y="45720"/>
                </a:lnTo>
                <a:lnTo>
                  <a:pt x="11641" y="44450"/>
                </a:lnTo>
                <a:lnTo>
                  <a:pt x="14112" y="42334"/>
                </a:lnTo>
                <a:lnTo>
                  <a:pt x="17028" y="39653"/>
                </a:lnTo>
                <a:lnTo>
                  <a:pt x="21512" y="36595"/>
                </a:lnTo>
                <a:lnTo>
                  <a:pt x="27041" y="33287"/>
                </a:lnTo>
                <a:lnTo>
                  <a:pt x="33268" y="29812"/>
                </a:lnTo>
                <a:lnTo>
                  <a:pt x="46960" y="22563"/>
                </a:lnTo>
                <a:lnTo>
                  <a:pt x="54166" y="18853"/>
                </a:lnTo>
                <a:lnTo>
                  <a:pt x="60241" y="16378"/>
                </a:lnTo>
                <a:lnTo>
                  <a:pt x="65561" y="14729"/>
                </a:lnTo>
                <a:lnTo>
                  <a:pt x="70378" y="13629"/>
                </a:lnTo>
                <a:lnTo>
                  <a:pt x="74858" y="12896"/>
                </a:lnTo>
                <a:lnTo>
                  <a:pt x="79116" y="12408"/>
                </a:lnTo>
                <a:lnTo>
                  <a:pt x="83224" y="12082"/>
                </a:lnTo>
                <a:lnTo>
                  <a:pt x="87233" y="10595"/>
                </a:lnTo>
                <a:lnTo>
                  <a:pt x="91175" y="8333"/>
                </a:lnTo>
                <a:lnTo>
                  <a:pt x="95074" y="5556"/>
                </a:lnTo>
                <a:lnTo>
                  <a:pt x="98943" y="3704"/>
                </a:lnTo>
                <a:lnTo>
                  <a:pt x="102792" y="2469"/>
                </a:lnTo>
                <a:lnTo>
                  <a:pt x="106628" y="1647"/>
                </a:lnTo>
                <a:lnTo>
                  <a:pt x="110456" y="1098"/>
                </a:lnTo>
                <a:lnTo>
                  <a:pt x="114278" y="732"/>
                </a:lnTo>
                <a:lnTo>
                  <a:pt x="118095" y="488"/>
                </a:lnTo>
                <a:lnTo>
                  <a:pt x="129110" y="217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10"/>
          <p:cNvSpPr/>
          <p:nvPr/>
        </p:nvSpPr>
        <p:spPr>
          <a:xfrm>
            <a:off x="6412283" y="5464023"/>
            <a:ext cx="272595" cy="530374"/>
          </a:xfrm>
          <a:custGeom>
            <a:avLst/>
            <a:gdLst/>
            <a:ahLst/>
            <a:cxnLst/>
            <a:rect l="0" t="0" r="0" b="0"/>
            <a:pathLst>
              <a:path w="272595" h="530374">
                <a:moveTo>
                  <a:pt x="11376" y="68096"/>
                </a:moveTo>
                <a:lnTo>
                  <a:pt x="11376" y="84005"/>
                </a:lnTo>
                <a:lnTo>
                  <a:pt x="12647" y="87592"/>
                </a:lnTo>
                <a:lnTo>
                  <a:pt x="17445" y="94964"/>
                </a:lnTo>
                <a:lnTo>
                  <a:pt x="20423" y="105861"/>
                </a:lnTo>
                <a:lnTo>
                  <a:pt x="21747" y="119171"/>
                </a:lnTo>
                <a:lnTo>
                  <a:pt x="22335" y="133553"/>
                </a:lnTo>
                <a:lnTo>
                  <a:pt x="22714" y="162212"/>
                </a:lnTo>
                <a:lnTo>
                  <a:pt x="22804" y="188407"/>
                </a:lnTo>
                <a:lnTo>
                  <a:pt x="22805" y="185915"/>
                </a:lnTo>
                <a:lnTo>
                  <a:pt x="21535" y="183472"/>
                </a:lnTo>
                <a:lnTo>
                  <a:pt x="13681" y="173966"/>
                </a:lnTo>
                <a:lnTo>
                  <a:pt x="6898" y="166796"/>
                </a:lnTo>
                <a:lnTo>
                  <a:pt x="4581" y="161837"/>
                </a:lnTo>
                <a:lnTo>
                  <a:pt x="2006" y="149552"/>
                </a:lnTo>
                <a:lnTo>
                  <a:pt x="1319" y="140180"/>
                </a:lnTo>
                <a:lnTo>
                  <a:pt x="862" y="128853"/>
                </a:lnTo>
                <a:lnTo>
                  <a:pt x="67" y="93407"/>
                </a:lnTo>
                <a:lnTo>
                  <a:pt x="0" y="81039"/>
                </a:lnTo>
                <a:lnTo>
                  <a:pt x="1253" y="75455"/>
                </a:lnTo>
                <a:lnTo>
                  <a:pt x="6031" y="65864"/>
                </a:lnTo>
                <a:lnTo>
                  <a:pt x="9083" y="62798"/>
                </a:lnTo>
                <a:lnTo>
                  <a:pt x="12387" y="60754"/>
                </a:lnTo>
                <a:lnTo>
                  <a:pt x="15860" y="59392"/>
                </a:lnTo>
                <a:lnTo>
                  <a:pt x="23106" y="54491"/>
                </a:lnTo>
                <a:lnTo>
                  <a:pt x="26816" y="51406"/>
                </a:lnTo>
                <a:lnTo>
                  <a:pt x="31830" y="48080"/>
                </a:lnTo>
                <a:lnTo>
                  <a:pt x="37712" y="44592"/>
                </a:lnTo>
                <a:lnTo>
                  <a:pt x="53267" y="35937"/>
                </a:lnTo>
                <a:lnTo>
                  <a:pt x="58781" y="31367"/>
                </a:lnTo>
                <a:lnTo>
                  <a:pt x="62029" y="28370"/>
                </a:lnTo>
                <a:lnTo>
                  <a:pt x="66736" y="26372"/>
                </a:lnTo>
                <a:lnTo>
                  <a:pt x="72412" y="25040"/>
                </a:lnTo>
                <a:lnTo>
                  <a:pt x="78737" y="24152"/>
                </a:lnTo>
                <a:lnTo>
                  <a:pt x="84223" y="23560"/>
                </a:lnTo>
                <a:lnTo>
                  <a:pt x="89151" y="23166"/>
                </a:lnTo>
                <a:lnTo>
                  <a:pt x="93706" y="22903"/>
                </a:lnTo>
                <a:lnTo>
                  <a:pt x="98013" y="21457"/>
                </a:lnTo>
                <a:lnTo>
                  <a:pt x="106185" y="16464"/>
                </a:lnTo>
                <a:lnTo>
                  <a:pt x="111412" y="14625"/>
                </a:lnTo>
                <a:lnTo>
                  <a:pt x="117437" y="13399"/>
                </a:lnTo>
                <a:lnTo>
                  <a:pt x="123994" y="12582"/>
                </a:lnTo>
                <a:lnTo>
                  <a:pt x="129635" y="12036"/>
                </a:lnTo>
                <a:lnTo>
                  <a:pt x="134666" y="11673"/>
                </a:lnTo>
                <a:lnTo>
                  <a:pt x="139289" y="11431"/>
                </a:lnTo>
                <a:lnTo>
                  <a:pt x="147452" y="9999"/>
                </a:lnTo>
                <a:lnTo>
                  <a:pt x="157974" y="7775"/>
                </a:lnTo>
                <a:lnTo>
                  <a:pt x="170067" y="5022"/>
                </a:lnTo>
                <a:lnTo>
                  <a:pt x="179400" y="3187"/>
                </a:lnTo>
                <a:lnTo>
                  <a:pt x="186893" y="1963"/>
                </a:lnTo>
                <a:lnTo>
                  <a:pt x="193157" y="1148"/>
                </a:lnTo>
                <a:lnTo>
                  <a:pt x="198604" y="604"/>
                </a:lnTo>
                <a:lnTo>
                  <a:pt x="203505" y="241"/>
                </a:lnTo>
                <a:lnTo>
                  <a:pt x="208043" y="0"/>
                </a:lnTo>
                <a:lnTo>
                  <a:pt x="214877" y="1109"/>
                </a:lnTo>
                <a:lnTo>
                  <a:pt x="223244" y="3118"/>
                </a:lnTo>
                <a:lnTo>
                  <a:pt x="232631" y="5728"/>
                </a:lnTo>
                <a:lnTo>
                  <a:pt x="240159" y="7467"/>
                </a:lnTo>
                <a:lnTo>
                  <a:pt x="246448" y="8627"/>
                </a:lnTo>
                <a:lnTo>
                  <a:pt x="259599" y="10488"/>
                </a:lnTo>
                <a:lnTo>
                  <a:pt x="260679" y="11911"/>
                </a:lnTo>
                <a:lnTo>
                  <a:pt x="265797" y="26706"/>
                </a:lnTo>
                <a:lnTo>
                  <a:pt x="268620" y="32883"/>
                </a:lnTo>
                <a:lnTo>
                  <a:pt x="270502" y="42081"/>
                </a:lnTo>
                <a:lnTo>
                  <a:pt x="271757" y="53292"/>
                </a:lnTo>
                <a:lnTo>
                  <a:pt x="272594" y="65847"/>
                </a:lnTo>
                <a:lnTo>
                  <a:pt x="271881" y="76757"/>
                </a:lnTo>
                <a:lnTo>
                  <a:pt x="270137" y="86570"/>
                </a:lnTo>
                <a:lnTo>
                  <a:pt x="267703" y="95653"/>
                </a:lnTo>
                <a:lnTo>
                  <a:pt x="261613" y="115904"/>
                </a:lnTo>
                <a:lnTo>
                  <a:pt x="258211" y="126638"/>
                </a:lnTo>
                <a:lnTo>
                  <a:pt x="255943" y="136334"/>
                </a:lnTo>
                <a:lnTo>
                  <a:pt x="254431" y="145338"/>
                </a:lnTo>
                <a:lnTo>
                  <a:pt x="253423" y="153881"/>
                </a:lnTo>
                <a:lnTo>
                  <a:pt x="251480" y="163386"/>
                </a:lnTo>
                <a:lnTo>
                  <a:pt x="248916" y="173533"/>
                </a:lnTo>
                <a:lnTo>
                  <a:pt x="245936" y="184108"/>
                </a:lnTo>
                <a:lnTo>
                  <a:pt x="239238" y="206017"/>
                </a:lnTo>
                <a:lnTo>
                  <a:pt x="235675" y="217193"/>
                </a:lnTo>
                <a:lnTo>
                  <a:pt x="233298" y="227184"/>
                </a:lnTo>
                <a:lnTo>
                  <a:pt x="231714" y="236385"/>
                </a:lnTo>
                <a:lnTo>
                  <a:pt x="230659" y="245059"/>
                </a:lnTo>
                <a:lnTo>
                  <a:pt x="228685" y="254651"/>
                </a:lnTo>
                <a:lnTo>
                  <a:pt x="226098" y="264856"/>
                </a:lnTo>
                <a:lnTo>
                  <a:pt x="223105" y="275470"/>
                </a:lnTo>
                <a:lnTo>
                  <a:pt x="216392" y="297422"/>
                </a:lnTo>
                <a:lnTo>
                  <a:pt x="212823" y="308611"/>
                </a:lnTo>
                <a:lnTo>
                  <a:pt x="209174" y="318609"/>
                </a:lnTo>
                <a:lnTo>
                  <a:pt x="205471" y="327815"/>
                </a:lnTo>
                <a:lnTo>
                  <a:pt x="201734" y="336492"/>
                </a:lnTo>
                <a:lnTo>
                  <a:pt x="197580" y="352907"/>
                </a:lnTo>
                <a:lnTo>
                  <a:pt x="196472" y="360840"/>
                </a:lnTo>
                <a:lnTo>
                  <a:pt x="194464" y="369939"/>
                </a:lnTo>
                <a:lnTo>
                  <a:pt x="191854" y="379815"/>
                </a:lnTo>
                <a:lnTo>
                  <a:pt x="188845" y="390209"/>
                </a:lnTo>
                <a:lnTo>
                  <a:pt x="182115" y="405144"/>
                </a:lnTo>
                <a:lnTo>
                  <a:pt x="178542" y="410905"/>
                </a:lnTo>
                <a:lnTo>
                  <a:pt x="174573" y="424079"/>
                </a:lnTo>
                <a:lnTo>
                  <a:pt x="172808" y="438401"/>
                </a:lnTo>
                <a:lnTo>
                  <a:pt x="172025" y="453233"/>
                </a:lnTo>
                <a:lnTo>
                  <a:pt x="170545" y="459474"/>
                </a:lnTo>
                <a:lnTo>
                  <a:pt x="163665" y="474326"/>
                </a:lnTo>
                <a:lnTo>
                  <a:pt x="161063" y="486769"/>
                </a:lnTo>
                <a:lnTo>
                  <a:pt x="160183" y="502352"/>
                </a:lnTo>
                <a:lnTo>
                  <a:pt x="160009" y="517660"/>
                </a:lnTo>
                <a:lnTo>
                  <a:pt x="159979" y="529101"/>
                </a:lnTo>
                <a:lnTo>
                  <a:pt x="158705" y="530373"/>
                </a:lnTo>
                <a:lnTo>
                  <a:pt x="156586" y="529951"/>
                </a:lnTo>
                <a:lnTo>
                  <a:pt x="148536" y="5252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11"/>
          <p:cNvSpPr/>
          <p:nvPr/>
        </p:nvSpPr>
        <p:spPr>
          <a:xfrm>
            <a:off x="6480809" y="5680752"/>
            <a:ext cx="308611" cy="68497"/>
          </a:xfrm>
          <a:custGeom>
            <a:avLst/>
            <a:gdLst/>
            <a:ahLst/>
            <a:cxnLst/>
            <a:rect l="0" t="0" r="0" b="0"/>
            <a:pathLst>
              <a:path w="308611" h="68497">
                <a:moveTo>
                  <a:pt x="0" y="57107"/>
                </a:moveTo>
                <a:lnTo>
                  <a:pt x="19683" y="66949"/>
                </a:lnTo>
                <a:lnTo>
                  <a:pt x="24834" y="67831"/>
                </a:lnTo>
                <a:lnTo>
                  <a:pt x="31358" y="68223"/>
                </a:lnTo>
                <a:lnTo>
                  <a:pt x="38490" y="68398"/>
                </a:lnTo>
                <a:lnTo>
                  <a:pt x="49646" y="68496"/>
                </a:lnTo>
                <a:lnTo>
                  <a:pt x="53417" y="67240"/>
                </a:lnTo>
                <a:lnTo>
                  <a:pt x="57202" y="65132"/>
                </a:lnTo>
                <a:lnTo>
                  <a:pt x="60995" y="62457"/>
                </a:lnTo>
                <a:lnTo>
                  <a:pt x="64794" y="60674"/>
                </a:lnTo>
                <a:lnTo>
                  <a:pt x="72401" y="58693"/>
                </a:lnTo>
                <a:lnTo>
                  <a:pt x="77477" y="56894"/>
                </a:lnTo>
                <a:lnTo>
                  <a:pt x="83401" y="54425"/>
                </a:lnTo>
                <a:lnTo>
                  <a:pt x="89892" y="51510"/>
                </a:lnTo>
                <a:lnTo>
                  <a:pt x="95488" y="48295"/>
                </a:lnTo>
                <a:lnTo>
                  <a:pt x="100489" y="44883"/>
                </a:lnTo>
                <a:lnTo>
                  <a:pt x="105092" y="41338"/>
                </a:lnTo>
                <a:lnTo>
                  <a:pt x="109432" y="38974"/>
                </a:lnTo>
                <a:lnTo>
                  <a:pt x="113595" y="37399"/>
                </a:lnTo>
                <a:lnTo>
                  <a:pt x="117640" y="36348"/>
                </a:lnTo>
                <a:lnTo>
                  <a:pt x="122877" y="34378"/>
                </a:lnTo>
                <a:lnTo>
                  <a:pt x="128908" y="31795"/>
                </a:lnTo>
                <a:lnTo>
                  <a:pt x="142383" y="25538"/>
                </a:lnTo>
                <a:lnTo>
                  <a:pt x="156838" y="18523"/>
                </a:lnTo>
                <a:lnTo>
                  <a:pt x="162979" y="16144"/>
                </a:lnTo>
                <a:lnTo>
                  <a:pt x="168343" y="14559"/>
                </a:lnTo>
                <a:lnTo>
                  <a:pt x="173189" y="13501"/>
                </a:lnTo>
                <a:lnTo>
                  <a:pt x="178960" y="12797"/>
                </a:lnTo>
                <a:lnTo>
                  <a:pt x="185346" y="12327"/>
                </a:lnTo>
                <a:lnTo>
                  <a:pt x="192144" y="12014"/>
                </a:lnTo>
                <a:lnTo>
                  <a:pt x="197946" y="10535"/>
                </a:lnTo>
                <a:lnTo>
                  <a:pt x="203085" y="8279"/>
                </a:lnTo>
                <a:lnTo>
                  <a:pt x="207780" y="5505"/>
                </a:lnTo>
                <a:lnTo>
                  <a:pt x="212180" y="3656"/>
                </a:lnTo>
                <a:lnTo>
                  <a:pt x="220456" y="1601"/>
                </a:lnTo>
                <a:lnTo>
                  <a:pt x="228368" y="688"/>
                </a:lnTo>
                <a:lnTo>
                  <a:pt x="232255" y="444"/>
                </a:lnTo>
                <a:lnTo>
                  <a:pt x="246735" y="174"/>
                </a:lnTo>
                <a:lnTo>
                  <a:pt x="281007" y="0"/>
                </a:lnTo>
                <a:lnTo>
                  <a:pt x="286398" y="1256"/>
                </a:lnTo>
                <a:lnTo>
                  <a:pt x="289992" y="3363"/>
                </a:lnTo>
                <a:lnTo>
                  <a:pt x="292389" y="6038"/>
                </a:lnTo>
                <a:lnTo>
                  <a:pt x="295256" y="7821"/>
                </a:lnTo>
                <a:lnTo>
                  <a:pt x="298438" y="9010"/>
                </a:lnTo>
                <a:lnTo>
                  <a:pt x="308610" y="113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</TotalTime>
  <Words>192</Words>
  <Application>Microsoft Office PowerPoint</Application>
  <PresentationFormat>On-screen Show (4:3)</PresentationFormat>
  <Paragraphs>27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Isosceles Triangle Theorems</vt:lpstr>
      <vt:lpstr>What is an isosceles triangle?</vt:lpstr>
      <vt:lpstr>Examining the parts of an isosceles triangle</vt:lpstr>
      <vt:lpstr>The Isosceles Triangle Theorem</vt:lpstr>
      <vt:lpstr>Corollaries 1 and 2</vt:lpstr>
      <vt:lpstr>Corollary 3</vt:lpstr>
      <vt:lpstr>Converse of the Isosceles Triangle Thereom</vt:lpstr>
      <vt:lpstr>Corollary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Isosceles Triangle Theorems</dc:title>
  <dc:creator>Ameena</dc:creator>
  <cp:lastModifiedBy>Ameena</cp:lastModifiedBy>
  <cp:revision>6</cp:revision>
  <dcterms:created xsi:type="dcterms:W3CDTF">2008-04-16T14:59:47Z</dcterms:created>
  <dcterms:modified xsi:type="dcterms:W3CDTF">2008-10-08T18:42:38Z</dcterms:modified>
</cp:coreProperties>
</file>